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80" r:id="rId2"/>
    <p:sldId id="279" r:id="rId3"/>
    <p:sldId id="278" r:id="rId4"/>
    <p:sldId id="285" r:id="rId5"/>
    <p:sldId id="286" r:id="rId6"/>
    <p:sldId id="287" r:id="rId7"/>
    <p:sldId id="288" r:id="rId8"/>
    <p:sldId id="289" r:id="rId9"/>
    <p:sldId id="281" r:id="rId10"/>
    <p:sldId id="290" r:id="rId11"/>
    <p:sldId id="292" r:id="rId12"/>
    <p:sldId id="282" r:id="rId13"/>
    <p:sldId id="291" r:id="rId14"/>
    <p:sldId id="293" r:id="rId15"/>
    <p:sldId id="297" r:id="rId16"/>
    <p:sldId id="296" r:id="rId17"/>
    <p:sldId id="298" r:id="rId18"/>
    <p:sldId id="299" r:id="rId19"/>
    <p:sldId id="295" r:id="rId20"/>
    <p:sldId id="294" r:id="rId21"/>
    <p:sldId id="283" r:id="rId22"/>
    <p:sldId id="271" r:id="rId23"/>
    <p:sldId id="273" r:id="rId24"/>
  </p:sldIdLst>
  <p:sldSz cx="18288000" cy="10287000"/>
  <p:notesSz cx="6858000" cy="9144000"/>
  <p:embeddedFontLst>
    <p:embeddedFont>
      <p:font typeface="Calibri" panose="020F0502020204030204" pitchFamily="34" charset="0"/>
      <p:regular r:id="rId26"/>
      <p:bold r:id="rId27"/>
      <p:italic r:id="rId28"/>
      <p:boldItalic r:id="rId29"/>
    </p:embeddedFont>
    <p:embeddedFont>
      <p:font typeface="Calibri Light" panose="020F0302020204030204" pitchFamily="34" charset="0"/>
      <p:regular r:id="rId30"/>
      <p:italic r:id="rId31"/>
    </p:embeddedFont>
    <p:embeddedFont>
      <p:font typeface="Montserrat" pitchFamily="2" charset="77"/>
      <p:regular r:id="rId32"/>
      <p:bold r:id="rId33"/>
      <p:italic r:id="rId34"/>
      <p:boldItalic r:id="rId35"/>
    </p:embeddedFont>
    <p:embeddedFont>
      <p:font typeface="Montserrat Classic Bold" pitchFamily="2" charset="77"/>
      <p:regular r:id="rId36"/>
      <p:bold r:id="rId37"/>
      <p:italic r:id="rId38"/>
      <p:boldItalic r:id="rId39"/>
    </p:embeddedFont>
    <p:embeddedFont>
      <p:font typeface="Montserrat Light" pitchFamily="2" charset="77"/>
      <p:regular r:id="rId40"/>
      <p:italic r:id="rId41"/>
    </p:embeddedFont>
    <p:embeddedFont>
      <p:font typeface="Montserrat Light Bold" pitchFamily="2" charset="77"/>
      <p:regular r:id="rId42"/>
      <p:bold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F2F5"/>
    <a:srgbClr val="FAE3E7"/>
    <a:srgbClr val="F199A7"/>
    <a:srgbClr val="EA4759"/>
    <a:srgbClr val="FCECEE"/>
    <a:srgbClr val="E94759"/>
    <a:srgbClr val="1D242C"/>
    <a:srgbClr val="C9EDD9"/>
    <a:srgbClr val="8BD4AC"/>
    <a:srgbClr val="E0D8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94376" autoAdjust="0"/>
  </p:normalViewPr>
  <p:slideViewPr>
    <p:cSldViewPr>
      <p:cViewPr varScale="1">
        <p:scale>
          <a:sx n="80" d="100"/>
          <a:sy n="80" d="100"/>
        </p:scale>
        <p:origin x="280"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6.fntdata"/></Relationships>
</file>

<file path=ppt/diagrams/_rels/data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2.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 Id="rId14" Type="http://schemas.openxmlformats.org/officeDocument/2006/relationships/image" Target="../media/image4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 Id="rId14" Type="http://schemas.openxmlformats.org/officeDocument/2006/relationships/image" Target="../media/image41.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5B9B2C-1EF9-485B-92B9-C0EC865F38E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F473A1F-1B45-48C9-9EBA-DD45C42EB5A8}">
      <dgm:prSet custT="1"/>
      <dgm:spPr/>
      <dgm:t>
        <a:bodyPr/>
        <a:lstStyle/>
        <a:p>
          <a:pPr>
            <a:defRPr cap="all"/>
          </a:pPr>
          <a:r>
            <a:rPr lang="en-US" sz="2400" b="1" spc="0" dirty="0">
              <a:solidFill>
                <a:srgbClr val="1D242C"/>
              </a:solidFill>
              <a:latin typeface="Calibri" panose="020F0502020204030204" pitchFamily="34" charset="0"/>
              <a:cs typeface="Calibri" panose="020F0502020204030204" pitchFamily="34" charset="0"/>
            </a:rPr>
            <a:t>Extract colors</a:t>
          </a:r>
        </a:p>
        <a:p>
          <a:pPr>
            <a:defRPr cap="all"/>
          </a:pPr>
          <a:endParaRPr lang="en-US" sz="2400" b="1" spc="0" dirty="0">
            <a:latin typeface="Calibri" panose="020F0502020204030204" pitchFamily="34" charset="0"/>
            <a:cs typeface="Calibri" panose="020F0502020204030204" pitchFamily="34" charset="0"/>
          </a:endParaRPr>
        </a:p>
      </dgm:t>
    </dgm:pt>
    <dgm:pt modelId="{93E35F10-E7DE-4140-9B1B-858A83F22DEE}" type="parTrans" cxnId="{66CEB4A7-33E6-40FA-96AC-C68555EA82B4}">
      <dgm:prSet/>
      <dgm:spPr/>
      <dgm:t>
        <a:bodyPr/>
        <a:lstStyle/>
        <a:p>
          <a:endParaRPr lang="en-US" sz="2000">
            <a:latin typeface="Calibri" panose="020F0502020204030204" pitchFamily="34" charset="0"/>
            <a:cs typeface="Calibri" panose="020F0502020204030204" pitchFamily="34" charset="0"/>
          </a:endParaRPr>
        </a:p>
      </dgm:t>
    </dgm:pt>
    <dgm:pt modelId="{7D425DA0-2700-4BE1-BD90-D65A785D6F55}" type="sibTrans" cxnId="{66CEB4A7-33E6-40FA-96AC-C68555EA82B4}">
      <dgm:prSet/>
      <dgm:spPr/>
      <dgm:t>
        <a:bodyPr/>
        <a:lstStyle/>
        <a:p>
          <a:endParaRPr lang="en-US" sz="2000">
            <a:latin typeface="Calibri" panose="020F0502020204030204" pitchFamily="34" charset="0"/>
            <a:cs typeface="Calibri" panose="020F0502020204030204" pitchFamily="34" charset="0"/>
          </a:endParaRPr>
        </a:p>
      </dgm:t>
    </dgm:pt>
    <dgm:pt modelId="{FEF8E9B4-2E3D-4A2E-90DD-530A82DA7459}">
      <dgm:prSet custT="1"/>
      <dgm:spPr/>
      <dgm:t>
        <a:bodyPr/>
        <a:lstStyle/>
        <a:p>
          <a:pPr>
            <a:defRPr cap="all"/>
          </a:pPr>
          <a:r>
            <a:rPr lang="en-US" sz="2400" b="1" spc="0" dirty="0">
              <a:solidFill>
                <a:srgbClr val="1D242C"/>
              </a:solidFill>
              <a:latin typeface="Calibri" panose="020F0502020204030204" pitchFamily="34" charset="0"/>
              <a:cs typeface="Calibri" panose="020F0502020204030204" pitchFamily="34" charset="0"/>
            </a:rPr>
            <a:t>Train the models</a:t>
          </a:r>
        </a:p>
        <a:p>
          <a:pPr>
            <a:defRPr cap="all"/>
          </a:pPr>
          <a:endParaRPr lang="en-US" sz="2400" b="1" spc="0" dirty="0">
            <a:latin typeface="Calibri" panose="020F0502020204030204" pitchFamily="34" charset="0"/>
            <a:cs typeface="Calibri" panose="020F0502020204030204" pitchFamily="34" charset="0"/>
          </a:endParaRPr>
        </a:p>
      </dgm:t>
    </dgm:pt>
    <dgm:pt modelId="{E4054D90-AA10-4F02-BBE4-A53AF5DE4B93}" type="parTrans" cxnId="{AEEE66AD-A4AE-4601-A8DA-F0F2819FF783}">
      <dgm:prSet/>
      <dgm:spPr/>
      <dgm:t>
        <a:bodyPr/>
        <a:lstStyle/>
        <a:p>
          <a:endParaRPr lang="en-US" sz="2000">
            <a:latin typeface="Calibri" panose="020F0502020204030204" pitchFamily="34" charset="0"/>
            <a:cs typeface="Calibri" panose="020F0502020204030204" pitchFamily="34" charset="0"/>
          </a:endParaRPr>
        </a:p>
      </dgm:t>
    </dgm:pt>
    <dgm:pt modelId="{CF4F11B3-C082-4CF4-B7B6-544D2134C7C9}" type="sibTrans" cxnId="{AEEE66AD-A4AE-4601-A8DA-F0F2819FF783}">
      <dgm:prSet/>
      <dgm:spPr/>
      <dgm:t>
        <a:bodyPr/>
        <a:lstStyle/>
        <a:p>
          <a:endParaRPr lang="en-US" sz="2000">
            <a:latin typeface="Calibri" panose="020F0502020204030204" pitchFamily="34" charset="0"/>
            <a:cs typeface="Calibri" panose="020F0502020204030204" pitchFamily="34" charset="0"/>
          </a:endParaRPr>
        </a:p>
      </dgm:t>
    </dgm:pt>
    <dgm:pt modelId="{C436E387-3EC6-4B8D-84DB-03CAF27DB2D2}">
      <dgm:prSet custT="1"/>
      <dgm:spPr/>
      <dgm:t>
        <a:bodyPr/>
        <a:lstStyle/>
        <a:p>
          <a:pPr>
            <a:defRPr cap="all"/>
          </a:pPr>
          <a:r>
            <a:rPr lang="en-US" sz="2400" b="1" spc="0" dirty="0">
              <a:solidFill>
                <a:srgbClr val="1D242C"/>
              </a:solidFill>
              <a:latin typeface="Calibri" panose="020F0502020204030204" pitchFamily="34" charset="0"/>
              <a:cs typeface="Calibri" panose="020F0502020204030204" pitchFamily="34" charset="0"/>
            </a:rPr>
            <a:t>Validate</a:t>
          </a:r>
          <a:endParaRPr lang="en-US" sz="2400" b="1" spc="0" dirty="0">
            <a:latin typeface="Calibri" panose="020F0502020204030204" pitchFamily="34" charset="0"/>
            <a:cs typeface="Calibri" panose="020F0502020204030204" pitchFamily="34" charset="0"/>
          </a:endParaRPr>
        </a:p>
      </dgm:t>
    </dgm:pt>
    <dgm:pt modelId="{E8BFDEC8-98C9-4649-A443-E64BC31B875E}" type="parTrans" cxnId="{5C018DD5-026E-4459-B83B-22EC7D9597B6}">
      <dgm:prSet/>
      <dgm:spPr/>
      <dgm:t>
        <a:bodyPr/>
        <a:lstStyle/>
        <a:p>
          <a:endParaRPr lang="en-US" sz="2000">
            <a:latin typeface="Calibri" panose="020F0502020204030204" pitchFamily="34" charset="0"/>
            <a:cs typeface="Calibri" panose="020F0502020204030204" pitchFamily="34" charset="0"/>
          </a:endParaRPr>
        </a:p>
      </dgm:t>
    </dgm:pt>
    <dgm:pt modelId="{3038B176-B786-4A03-8364-78F460C33F8D}" type="sibTrans" cxnId="{5C018DD5-026E-4459-B83B-22EC7D9597B6}">
      <dgm:prSet/>
      <dgm:spPr/>
      <dgm:t>
        <a:bodyPr/>
        <a:lstStyle/>
        <a:p>
          <a:endParaRPr lang="en-US" sz="2000">
            <a:latin typeface="Calibri" panose="020F0502020204030204" pitchFamily="34" charset="0"/>
            <a:cs typeface="Calibri" panose="020F0502020204030204" pitchFamily="34" charset="0"/>
          </a:endParaRPr>
        </a:p>
      </dgm:t>
    </dgm:pt>
    <dgm:pt modelId="{88A36F7F-4CE7-4595-B2D7-06FAE2AEC1DC}">
      <dgm:prSet custT="1"/>
      <dgm:spPr/>
      <dgm:t>
        <a:bodyPr/>
        <a:lstStyle/>
        <a:p>
          <a:pPr>
            <a:defRPr cap="all"/>
          </a:pPr>
          <a:r>
            <a:rPr lang="en-US" sz="2400" b="1" spc="0" dirty="0">
              <a:solidFill>
                <a:srgbClr val="1D242C"/>
              </a:solidFill>
              <a:latin typeface="Calibri" panose="020F0502020204030204" pitchFamily="34" charset="0"/>
              <a:cs typeface="Calibri" panose="020F0502020204030204" pitchFamily="34" charset="0"/>
            </a:rPr>
            <a:t>Compare</a:t>
          </a:r>
          <a:endParaRPr lang="en-US" sz="2400" b="1" spc="0" dirty="0">
            <a:latin typeface="Calibri" panose="020F0502020204030204" pitchFamily="34" charset="0"/>
            <a:cs typeface="Calibri" panose="020F0502020204030204" pitchFamily="34" charset="0"/>
          </a:endParaRPr>
        </a:p>
      </dgm:t>
    </dgm:pt>
    <dgm:pt modelId="{12C40FB3-5F5A-4CAB-8072-F73705C1E561}" type="parTrans" cxnId="{222624D4-08EA-48C5-86FE-FEC5EEE8DF9F}">
      <dgm:prSet/>
      <dgm:spPr/>
      <dgm:t>
        <a:bodyPr/>
        <a:lstStyle/>
        <a:p>
          <a:endParaRPr lang="en-US" sz="2000">
            <a:latin typeface="Calibri" panose="020F0502020204030204" pitchFamily="34" charset="0"/>
            <a:cs typeface="Calibri" panose="020F0502020204030204" pitchFamily="34" charset="0"/>
          </a:endParaRPr>
        </a:p>
      </dgm:t>
    </dgm:pt>
    <dgm:pt modelId="{E00BEB4A-6AC5-41C2-AC4A-7D83F4767C8D}" type="sibTrans" cxnId="{222624D4-08EA-48C5-86FE-FEC5EEE8DF9F}">
      <dgm:prSet/>
      <dgm:spPr/>
      <dgm:t>
        <a:bodyPr/>
        <a:lstStyle/>
        <a:p>
          <a:endParaRPr lang="en-US" sz="2000">
            <a:latin typeface="Calibri" panose="020F0502020204030204" pitchFamily="34" charset="0"/>
            <a:cs typeface="Calibri" panose="020F0502020204030204" pitchFamily="34" charset="0"/>
          </a:endParaRPr>
        </a:p>
      </dgm:t>
    </dgm:pt>
    <dgm:pt modelId="{4ADFEAC7-7451-42FF-959C-8301F96F186A}" type="pres">
      <dgm:prSet presAssocID="{765B9B2C-1EF9-485B-92B9-C0EC865F38E3}" presName="root" presStyleCnt="0">
        <dgm:presLayoutVars>
          <dgm:dir/>
          <dgm:resizeHandles val="exact"/>
        </dgm:presLayoutVars>
      </dgm:prSet>
      <dgm:spPr/>
    </dgm:pt>
    <dgm:pt modelId="{F476A011-04C2-4FEC-A147-D8E9CD162047}" type="pres">
      <dgm:prSet presAssocID="{DF473A1F-1B45-48C9-9EBA-DD45C42EB5A8}" presName="compNode" presStyleCnt="0"/>
      <dgm:spPr/>
    </dgm:pt>
    <dgm:pt modelId="{0DC92B55-DC19-454F-8C51-BA222AC101C5}" type="pres">
      <dgm:prSet presAssocID="{DF473A1F-1B45-48C9-9EBA-DD45C42EB5A8}" presName="iconBgRect" presStyleLbl="bgShp" presStyleIdx="0" presStyleCnt="4"/>
      <dgm:spPr>
        <a:solidFill>
          <a:schemeClr val="accent6">
            <a:lumMod val="75000"/>
          </a:schemeClr>
        </a:solidFill>
      </dgm:spPr>
    </dgm:pt>
    <dgm:pt modelId="{1CA96C6C-1AF6-484C-9305-F8B39D275832}" type="pres">
      <dgm:prSet presAssocID="{DF473A1F-1B45-48C9-9EBA-DD45C42EB5A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alette"/>
        </a:ext>
      </dgm:extLst>
    </dgm:pt>
    <dgm:pt modelId="{4E1EC3EA-EACF-4DFE-A214-87A1873FED28}" type="pres">
      <dgm:prSet presAssocID="{DF473A1F-1B45-48C9-9EBA-DD45C42EB5A8}" presName="spaceRect" presStyleCnt="0"/>
      <dgm:spPr/>
    </dgm:pt>
    <dgm:pt modelId="{94D08F0A-1A50-4B6A-AAAC-6C436B00E85A}" type="pres">
      <dgm:prSet presAssocID="{DF473A1F-1B45-48C9-9EBA-DD45C42EB5A8}" presName="textRect" presStyleLbl="revTx" presStyleIdx="0" presStyleCnt="4">
        <dgm:presLayoutVars>
          <dgm:chMax val="1"/>
          <dgm:chPref val="1"/>
        </dgm:presLayoutVars>
      </dgm:prSet>
      <dgm:spPr/>
    </dgm:pt>
    <dgm:pt modelId="{5A79B6FE-AAA6-4CD0-B206-12135E355CF7}" type="pres">
      <dgm:prSet presAssocID="{7D425DA0-2700-4BE1-BD90-D65A785D6F55}" presName="sibTrans" presStyleCnt="0"/>
      <dgm:spPr/>
    </dgm:pt>
    <dgm:pt modelId="{EC57358D-772E-4F6D-A863-9FA55D45CCFD}" type="pres">
      <dgm:prSet presAssocID="{FEF8E9B4-2E3D-4A2E-90DD-530A82DA7459}" presName="compNode" presStyleCnt="0"/>
      <dgm:spPr/>
    </dgm:pt>
    <dgm:pt modelId="{4D416B06-3581-4A1E-B885-A7B42BD7BC73}" type="pres">
      <dgm:prSet presAssocID="{FEF8E9B4-2E3D-4A2E-90DD-530A82DA7459}" presName="iconBgRect" presStyleLbl="bgShp" presStyleIdx="1" presStyleCnt="4"/>
      <dgm:spPr>
        <a:solidFill>
          <a:schemeClr val="accent6">
            <a:lumMod val="60000"/>
            <a:lumOff val="40000"/>
          </a:schemeClr>
        </a:solidFill>
      </dgm:spPr>
    </dgm:pt>
    <dgm:pt modelId="{B67FB760-B54E-4433-8ADA-A0373AB40536}" type="pres">
      <dgm:prSet presAssocID="{FEF8E9B4-2E3D-4A2E-90DD-530A82DA7459}"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dea with solid fill"/>
        </a:ext>
      </dgm:extLst>
    </dgm:pt>
    <dgm:pt modelId="{C134BB79-D45E-4B51-BF67-FA21EAF1C1BD}" type="pres">
      <dgm:prSet presAssocID="{FEF8E9B4-2E3D-4A2E-90DD-530A82DA7459}" presName="spaceRect" presStyleCnt="0"/>
      <dgm:spPr/>
    </dgm:pt>
    <dgm:pt modelId="{3AB452A0-8EEE-47E7-AF88-B98E8BD55FC7}" type="pres">
      <dgm:prSet presAssocID="{FEF8E9B4-2E3D-4A2E-90DD-530A82DA7459}" presName="textRect" presStyleLbl="revTx" presStyleIdx="1" presStyleCnt="4">
        <dgm:presLayoutVars>
          <dgm:chMax val="1"/>
          <dgm:chPref val="1"/>
        </dgm:presLayoutVars>
      </dgm:prSet>
      <dgm:spPr/>
    </dgm:pt>
    <dgm:pt modelId="{33A9263A-303C-4C5F-B426-1DF8ED42F83A}" type="pres">
      <dgm:prSet presAssocID="{CF4F11B3-C082-4CF4-B7B6-544D2134C7C9}" presName="sibTrans" presStyleCnt="0"/>
      <dgm:spPr/>
    </dgm:pt>
    <dgm:pt modelId="{74BB80B3-F400-4DF1-AF25-4489415C5BF9}" type="pres">
      <dgm:prSet presAssocID="{C436E387-3EC6-4B8D-84DB-03CAF27DB2D2}" presName="compNode" presStyleCnt="0"/>
      <dgm:spPr/>
    </dgm:pt>
    <dgm:pt modelId="{C89106F8-07F4-4F58-8211-83DC9FDF905B}" type="pres">
      <dgm:prSet presAssocID="{C436E387-3EC6-4B8D-84DB-03CAF27DB2D2}" presName="iconBgRect" presStyleLbl="bgShp" presStyleIdx="2" presStyleCnt="4"/>
      <dgm:spPr>
        <a:solidFill>
          <a:schemeClr val="accent6"/>
        </a:solidFill>
      </dgm:spPr>
    </dgm:pt>
    <dgm:pt modelId="{64B891BD-97F2-4EA5-AE77-7A59C93816B5}" type="pres">
      <dgm:prSet presAssocID="{C436E387-3EC6-4B8D-84DB-03CAF27DB2D2}"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Badge Tick1 with solid fill"/>
        </a:ext>
      </dgm:extLst>
    </dgm:pt>
    <dgm:pt modelId="{7B982AFD-B7EE-4FCA-94D3-117D2FB4ADB0}" type="pres">
      <dgm:prSet presAssocID="{C436E387-3EC6-4B8D-84DB-03CAF27DB2D2}" presName="spaceRect" presStyleCnt="0"/>
      <dgm:spPr/>
    </dgm:pt>
    <dgm:pt modelId="{3F91955D-64CE-4B9C-87FD-A5423F9C11D1}" type="pres">
      <dgm:prSet presAssocID="{C436E387-3EC6-4B8D-84DB-03CAF27DB2D2}" presName="textRect" presStyleLbl="revTx" presStyleIdx="2" presStyleCnt="4">
        <dgm:presLayoutVars>
          <dgm:chMax val="1"/>
          <dgm:chPref val="1"/>
        </dgm:presLayoutVars>
      </dgm:prSet>
      <dgm:spPr/>
    </dgm:pt>
    <dgm:pt modelId="{2CE85D11-45DB-43F3-989F-022F5C99800F}" type="pres">
      <dgm:prSet presAssocID="{3038B176-B786-4A03-8364-78F460C33F8D}" presName="sibTrans" presStyleCnt="0"/>
      <dgm:spPr/>
    </dgm:pt>
    <dgm:pt modelId="{E6D879BC-4F68-446C-B1EF-50BE18E815F1}" type="pres">
      <dgm:prSet presAssocID="{88A36F7F-4CE7-4595-B2D7-06FAE2AEC1DC}" presName="compNode" presStyleCnt="0"/>
      <dgm:spPr/>
    </dgm:pt>
    <dgm:pt modelId="{5D90D9B0-74D5-430B-8A87-6F75D6D0C1B9}" type="pres">
      <dgm:prSet presAssocID="{88A36F7F-4CE7-4595-B2D7-06FAE2AEC1DC}" presName="iconBgRect" presStyleLbl="bgShp" presStyleIdx="3" presStyleCnt="4"/>
      <dgm:spPr>
        <a:solidFill>
          <a:schemeClr val="accent6">
            <a:lumMod val="75000"/>
          </a:schemeClr>
        </a:solidFill>
      </dgm:spPr>
    </dgm:pt>
    <dgm:pt modelId="{483AD208-5E3A-4E6E-B93A-9F7574D8D652}" type="pres">
      <dgm:prSet presAssocID="{88A36F7F-4CE7-4595-B2D7-06FAE2AEC1DC}"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Table with solid fill"/>
        </a:ext>
      </dgm:extLst>
    </dgm:pt>
    <dgm:pt modelId="{A51637CF-5762-4807-8071-E8AEEB804FA7}" type="pres">
      <dgm:prSet presAssocID="{88A36F7F-4CE7-4595-B2D7-06FAE2AEC1DC}" presName="spaceRect" presStyleCnt="0"/>
      <dgm:spPr/>
    </dgm:pt>
    <dgm:pt modelId="{BE99EE3C-0BA6-44EC-B5ED-0B95C2CAD1BF}" type="pres">
      <dgm:prSet presAssocID="{88A36F7F-4CE7-4595-B2D7-06FAE2AEC1DC}" presName="textRect" presStyleLbl="revTx" presStyleIdx="3" presStyleCnt="4">
        <dgm:presLayoutVars>
          <dgm:chMax val="1"/>
          <dgm:chPref val="1"/>
        </dgm:presLayoutVars>
      </dgm:prSet>
      <dgm:spPr/>
    </dgm:pt>
  </dgm:ptLst>
  <dgm:cxnLst>
    <dgm:cxn modelId="{68ACD333-6F94-4DE8-9462-4AFBFD55D1A4}" type="presOf" srcId="{765B9B2C-1EF9-485B-92B9-C0EC865F38E3}" destId="{4ADFEAC7-7451-42FF-959C-8301F96F186A}" srcOrd="0" destOrd="0" presId="urn:microsoft.com/office/officeart/2018/5/layout/IconCircleLabelList"/>
    <dgm:cxn modelId="{58B7DC64-2C20-4468-A6C4-DDA68A06F6F2}" type="presOf" srcId="{C436E387-3EC6-4B8D-84DB-03CAF27DB2D2}" destId="{3F91955D-64CE-4B9C-87FD-A5423F9C11D1}" srcOrd="0" destOrd="0" presId="urn:microsoft.com/office/officeart/2018/5/layout/IconCircleLabelList"/>
    <dgm:cxn modelId="{66CEB4A7-33E6-40FA-96AC-C68555EA82B4}" srcId="{765B9B2C-1EF9-485B-92B9-C0EC865F38E3}" destId="{DF473A1F-1B45-48C9-9EBA-DD45C42EB5A8}" srcOrd="0" destOrd="0" parTransId="{93E35F10-E7DE-4140-9B1B-858A83F22DEE}" sibTransId="{7D425DA0-2700-4BE1-BD90-D65A785D6F55}"/>
    <dgm:cxn modelId="{AEEE66AD-A4AE-4601-A8DA-F0F2819FF783}" srcId="{765B9B2C-1EF9-485B-92B9-C0EC865F38E3}" destId="{FEF8E9B4-2E3D-4A2E-90DD-530A82DA7459}" srcOrd="1" destOrd="0" parTransId="{E4054D90-AA10-4F02-BBE4-A53AF5DE4B93}" sibTransId="{CF4F11B3-C082-4CF4-B7B6-544D2134C7C9}"/>
    <dgm:cxn modelId="{222624D4-08EA-48C5-86FE-FEC5EEE8DF9F}" srcId="{765B9B2C-1EF9-485B-92B9-C0EC865F38E3}" destId="{88A36F7F-4CE7-4595-B2D7-06FAE2AEC1DC}" srcOrd="3" destOrd="0" parTransId="{12C40FB3-5F5A-4CAB-8072-F73705C1E561}" sibTransId="{E00BEB4A-6AC5-41C2-AC4A-7D83F4767C8D}"/>
    <dgm:cxn modelId="{5C018DD5-026E-4459-B83B-22EC7D9597B6}" srcId="{765B9B2C-1EF9-485B-92B9-C0EC865F38E3}" destId="{C436E387-3EC6-4B8D-84DB-03CAF27DB2D2}" srcOrd="2" destOrd="0" parTransId="{E8BFDEC8-98C9-4649-A443-E64BC31B875E}" sibTransId="{3038B176-B786-4A03-8364-78F460C33F8D}"/>
    <dgm:cxn modelId="{A6FD35DC-12A4-4865-8EAC-E9F3E9E4AA0A}" type="presOf" srcId="{DF473A1F-1B45-48C9-9EBA-DD45C42EB5A8}" destId="{94D08F0A-1A50-4B6A-AAAC-6C436B00E85A}" srcOrd="0" destOrd="0" presId="urn:microsoft.com/office/officeart/2018/5/layout/IconCircleLabelList"/>
    <dgm:cxn modelId="{56C4E1EA-C72E-4AC5-83CB-EB73E458E183}" type="presOf" srcId="{FEF8E9B4-2E3D-4A2E-90DD-530A82DA7459}" destId="{3AB452A0-8EEE-47E7-AF88-B98E8BD55FC7}" srcOrd="0" destOrd="0" presId="urn:microsoft.com/office/officeart/2018/5/layout/IconCircleLabelList"/>
    <dgm:cxn modelId="{AC2E8FF4-9C7F-46C3-B840-85DC6E3768FD}" type="presOf" srcId="{88A36F7F-4CE7-4595-B2D7-06FAE2AEC1DC}" destId="{BE99EE3C-0BA6-44EC-B5ED-0B95C2CAD1BF}" srcOrd="0" destOrd="0" presId="urn:microsoft.com/office/officeart/2018/5/layout/IconCircleLabelList"/>
    <dgm:cxn modelId="{FDA3C2FC-8001-49C4-A38B-31276625CBE4}" type="presParOf" srcId="{4ADFEAC7-7451-42FF-959C-8301F96F186A}" destId="{F476A011-04C2-4FEC-A147-D8E9CD162047}" srcOrd="0" destOrd="0" presId="urn:microsoft.com/office/officeart/2018/5/layout/IconCircleLabelList"/>
    <dgm:cxn modelId="{4A647814-308F-4A80-A754-6E77B253BF97}" type="presParOf" srcId="{F476A011-04C2-4FEC-A147-D8E9CD162047}" destId="{0DC92B55-DC19-454F-8C51-BA222AC101C5}" srcOrd="0" destOrd="0" presId="urn:microsoft.com/office/officeart/2018/5/layout/IconCircleLabelList"/>
    <dgm:cxn modelId="{FE4B5002-E891-4AEC-96D0-902273D66CD4}" type="presParOf" srcId="{F476A011-04C2-4FEC-A147-D8E9CD162047}" destId="{1CA96C6C-1AF6-484C-9305-F8B39D275832}" srcOrd="1" destOrd="0" presId="urn:microsoft.com/office/officeart/2018/5/layout/IconCircleLabelList"/>
    <dgm:cxn modelId="{679B7B32-1B9F-4B26-9B04-0FB750EE0974}" type="presParOf" srcId="{F476A011-04C2-4FEC-A147-D8E9CD162047}" destId="{4E1EC3EA-EACF-4DFE-A214-87A1873FED28}" srcOrd="2" destOrd="0" presId="urn:microsoft.com/office/officeart/2018/5/layout/IconCircleLabelList"/>
    <dgm:cxn modelId="{785CD9F0-859B-472D-A4FC-9BF80142AA30}" type="presParOf" srcId="{F476A011-04C2-4FEC-A147-D8E9CD162047}" destId="{94D08F0A-1A50-4B6A-AAAC-6C436B00E85A}" srcOrd="3" destOrd="0" presId="urn:microsoft.com/office/officeart/2018/5/layout/IconCircleLabelList"/>
    <dgm:cxn modelId="{58D070EC-1466-417F-A7E7-E299A4C0DB93}" type="presParOf" srcId="{4ADFEAC7-7451-42FF-959C-8301F96F186A}" destId="{5A79B6FE-AAA6-4CD0-B206-12135E355CF7}" srcOrd="1" destOrd="0" presId="urn:microsoft.com/office/officeart/2018/5/layout/IconCircleLabelList"/>
    <dgm:cxn modelId="{791412E1-E0AF-4E3B-81AC-35340BBCD726}" type="presParOf" srcId="{4ADFEAC7-7451-42FF-959C-8301F96F186A}" destId="{EC57358D-772E-4F6D-A863-9FA55D45CCFD}" srcOrd="2" destOrd="0" presId="urn:microsoft.com/office/officeart/2018/5/layout/IconCircleLabelList"/>
    <dgm:cxn modelId="{5725F96A-0408-42EF-B118-451209E024BB}" type="presParOf" srcId="{EC57358D-772E-4F6D-A863-9FA55D45CCFD}" destId="{4D416B06-3581-4A1E-B885-A7B42BD7BC73}" srcOrd="0" destOrd="0" presId="urn:microsoft.com/office/officeart/2018/5/layout/IconCircleLabelList"/>
    <dgm:cxn modelId="{1D8B5039-C229-426F-82BD-192474048E6D}" type="presParOf" srcId="{EC57358D-772E-4F6D-A863-9FA55D45CCFD}" destId="{B67FB760-B54E-4433-8ADA-A0373AB40536}" srcOrd="1" destOrd="0" presId="urn:microsoft.com/office/officeart/2018/5/layout/IconCircleLabelList"/>
    <dgm:cxn modelId="{0F042E52-D08D-41D3-A5A8-19C961AC80FD}" type="presParOf" srcId="{EC57358D-772E-4F6D-A863-9FA55D45CCFD}" destId="{C134BB79-D45E-4B51-BF67-FA21EAF1C1BD}" srcOrd="2" destOrd="0" presId="urn:microsoft.com/office/officeart/2018/5/layout/IconCircleLabelList"/>
    <dgm:cxn modelId="{2B08C704-AF6A-4DE2-9689-023BEAB633B1}" type="presParOf" srcId="{EC57358D-772E-4F6D-A863-9FA55D45CCFD}" destId="{3AB452A0-8EEE-47E7-AF88-B98E8BD55FC7}" srcOrd="3" destOrd="0" presId="urn:microsoft.com/office/officeart/2018/5/layout/IconCircleLabelList"/>
    <dgm:cxn modelId="{F8CC16B3-4755-494B-BB17-F416B78603AF}" type="presParOf" srcId="{4ADFEAC7-7451-42FF-959C-8301F96F186A}" destId="{33A9263A-303C-4C5F-B426-1DF8ED42F83A}" srcOrd="3" destOrd="0" presId="urn:microsoft.com/office/officeart/2018/5/layout/IconCircleLabelList"/>
    <dgm:cxn modelId="{2C7AF070-406E-4B00-8B4E-116228D8360D}" type="presParOf" srcId="{4ADFEAC7-7451-42FF-959C-8301F96F186A}" destId="{74BB80B3-F400-4DF1-AF25-4489415C5BF9}" srcOrd="4" destOrd="0" presId="urn:microsoft.com/office/officeart/2018/5/layout/IconCircleLabelList"/>
    <dgm:cxn modelId="{272F27B5-284E-40D2-8C4A-420035FAC8D6}" type="presParOf" srcId="{74BB80B3-F400-4DF1-AF25-4489415C5BF9}" destId="{C89106F8-07F4-4F58-8211-83DC9FDF905B}" srcOrd="0" destOrd="0" presId="urn:microsoft.com/office/officeart/2018/5/layout/IconCircleLabelList"/>
    <dgm:cxn modelId="{BDEB749B-48AE-41D3-8CA1-352EDD8D8DA8}" type="presParOf" srcId="{74BB80B3-F400-4DF1-AF25-4489415C5BF9}" destId="{64B891BD-97F2-4EA5-AE77-7A59C93816B5}" srcOrd="1" destOrd="0" presId="urn:microsoft.com/office/officeart/2018/5/layout/IconCircleLabelList"/>
    <dgm:cxn modelId="{83587307-361D-4AD8-87AA-DAF3B2F95A3F}" type="presParOf" srcId="{74BB80B3-F400-4DF1-AF25-4489415C5BF9}" destId="{7B982AFD-B7EE-4FCA-94D3-117D2FB4ADB0}" srcOrd="2" destOrd="0" presId="urn:microsoft.com/office/officeart/2018/5/layout/IconCircleLabelList"/>
    <dgm:cxn modelId="{86294F84-8206-47EB-AD22-A232EF212D24}" type="presParOf" srcId="{74BB80B3-F400-4DF1-AF25-4489415C5BF9}" destId="{3F91955D-64CE-4B9C-87FD-A5423F9C11D1}" srcOrd="3" destOrd="0" presId="urn:microsoft.com/office/officeart/2018/5/layout/IconCircleLabelList"/>
    <dgm:cxn modelId="{3C6F390F-0059-4EA0-A02A-08DB15002463}" type="presParOf" srcId="{4ADFEAC7-7451-42FF-959C-8301F96F186A}" destId="{2CE85D11-45DB-43F3-989F-022F5C99800F}" srcOrd="5" destOrd="0" presId="urn:microsoft.com/office/officeart/2018/5/layout/IconCircleLabelList"/>
    <dgm:cxn modelId="{5CC6D4C0-99DD-43C6-AE27-8D536D23CA13}" type="presParOf" srcId="{4ADFEAC7-7451-42FF-959C-8301F96F186A}" destId="{E6D879BC-4F68-446C-B1EF-50BE18E815F1}" srcOrd="6" destOrd="0" presId="urn:microsoft.com/office/officeart/2018/5/layout/IconCircleLabelList"/>
    <dgm:cxn modelId="{551F4691-2923-4AEA-929D-75E2D823F257}" type="presParOf" srcId="{E6D879BC-4F68-446C-B1EF-50BE18E815F1}" destId="{5D90D9B0-74D5-430B-8A87-6F75D6D0C1B9}" srcOrd="0" destOrd="0" presId="urn:microsoft.com/office/officeart/2018/5/layout/IconCircleLabelList"/>
    <dgm:cxn modelId="{D132F5EA-F628-4608-8751-ABCF1E3956DC}" type="presParOf" srcId="{E6D879BC-4F68-446C-B1EF-50BE18E815F1}" destId="{483AD208-5E3A-4E6E-B93A-9F7574D8D652}" srcOrd="1" destOrd="0" presId="urn:microsoft.com/office/officeart/2018/5/layout/IconCircleLabelList"/>
    <dgm:cxn modelId="{D6A576A4-6129-4AD9-B79E-7A3A59D1A20F}" type="presParOf" srcId="{E6D879BC-4F68-446C-B1EF-50BE18E815F1}" destId="{A51637CF-5762-4807-8071-E8AEEB804FA7}" srcOrd="2" destOrd="0" presId="urn:microsoft.com/office/officeart/2018/5/layout/IconCircleLabelList"/>
    <dgm:cxn modelId="{DF64E8CB-9621-44DE-9CBF-0B0036579F6E}" type="presParOf" srcId="{E6D879BC-4F68-446C-B1EF-50BE18E815F1}" destId="{BE99EE3C-0BA6-44EC-B5ED-0B95C2CAD1BF}"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21997D-7474-460A-AD5E-86EC59B41B1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DD0FC5E-53EE-4F40-8C7A-975A03DFA6A0}">
      <dgm:prSet custT="1"/>
      <dgm:spPr/>
      <dgm:t>
        <a:bodyPr/>
        <a:lstStyle/>
        <a:p>
          <a:pPr algn="ctr">
            <a:lnSpc>
              <a:spcPct val="100000"/>
            </a:lnSpc>
          </a:pPr>
          <a:r>
            <a:rPr lang="en-US" sz="2400" dirty="0">
              <a:latin typeface="Montserrat" pitchFamily="2" charset="77"/>
            </a:rPr>
            <a:t>Getting the images of the plutonic rocks</a:t>
          </a:r>
        </a:p>
      </dgm:t>
    </dgm:pt>
    <dgm:pt modelId="{622F7794-8079-419D-B459-0F1130F4DFFA}" type="parTrans" cxnId="{9F5638A5-9F9F-4EC6-A063-3E0A92ED8E1D}">
      <dgm:prSet/>
      <dgm:spPr/>
      <dgm:t>
        <a:bodyPr/>
        <a:lstStyle/>
        <a:p>
          <a:pPr algn="ctr"/>
          <a:endParaRPr lang="en-US" sz="2400">
            <a:latin typeface="Montserrat" pitchFamily="2" charset="77"/>
          </a:endParaRPr>
        </a:p>
      </dgm:t>
    </dgm:pt>
    <dgm:pt modelId="{AA0C46BC-E07F-4F89-8915-11E1A988903D}" type="sibTrans" cxnId="{9F5638A5-9F9F-4EC6-A063-3E0A92ED8E1D}">
      <dgm:prSet/>
      <dgm:spPr/>
      <dgm:t>
        <a:bodyPr/>
        <a:lstStyle/>
        <a:p>
          <a:pPr algn="ctr"/>
          <a:endParaRPr lang="en-US" sz="2400">
            <a:latin typeface="Montserrat" pitchFamily="2" charset="77"/>
          </a:endParaRPr>
        </a:p>
      </dgm:t>
    </dgm:pt>
    <dgm:pt modelId="{91E31098-A2DD-4BD3-A628-09C67A031952}">
      <dgm:prSet custT="1"/>
      <dgm:spPr/>
      <dgm:t>
        <a:bodyPr/>
        <a:lstStyle/>
        <a:p>
          <a:pPr algn="ctr">
            <a:lnSpc>
              <a:spcPct val="100000"/>
            </a:lnSpc>
          </a:pPr>
          <a:r>
            <a:rPr lang="en-US" sz="2400" dirty="0">
              <a:latin typeface="Montserrat" pitchFamily="2" charset="77"/>
            </a:rPr>
            <a:t>Preparing the data</a:t>
          </a:r>
        </a:p>
      </dgm:t>
    </dgm:pt>
    <dgm:pt modelId="{3690257C-39B0-452C-A784-6AC6CE7D2876}" type="parTrans" cxnId="{F9DAA842-D804-4F05-A9BE-83B4E4787D29}">
      <dgm:prSet/>
      <dgm:spPr/>
      <dgm:t>
        <a:bodyPr/>
        <a:lstStyle/>
        <a:p>
          <a:pPr algn="ctr"/>
          <a:endParaRPr lang="en-US" sz="2400">
            <a:latin typeface="Montserrat" pitchFamily="2" charset="77"/>
          </a:endParaRPr>
        </a:p>
      </dgm:t>
    </dgm:pt>
    <dgm:pt modelId="{5B2DEF98-6004-47C1-9F8C-435529FD075C}" type="sibTrans" cxnId="{F9DAA842-D804-4F05-A9BE-83B4E4787D29}">
      <dgm:prSet/>
      <dgm:spPr/>
      <dgm:t>
        <a:bodyPr/>
        <a:lstStyle/>
        <a:p>
          <a:pPr algn="ctr"/>
          <a:endParaRPr lang="en-US" sz="2400">
            <a:latin typeface="Montserrat" pitchFamily="2" charset="77"/>
          </a:endParaRPr>
        </a:p>
      </dgm:t>
    </dgm:pt>
    <dgm:pt modelId="{49655E95-9482-40D8-A917-48FDEA8446F8}">
      <dgm:prSet custT="1"/>
      <dgm:spPr/>
      <dgm:t>
        <a:bodyPr/>
        <a:lstStyle/>
        <a:p>
          <a:pPr algn="ctr">
            <a:lnSpc>
              <a:spcPct val="100000"/>
            </a:lnSpc>
          </a:pPr>
          <a:r>
            <a:rPr lang="en-US" sz="2400" dirty="0">
              <a:latin typeface="Montserrat" pitchFamily="2" charset="77"/>
            </a:rPr>
            <a:t>Determining the best number of color clusters</a:t>
          </a:r>
        </a:p>
      </dgm:t>
    </dgm:pt>
    <dgm:pt modelId="{969BD7F3-604A-48F3-8313-B5C60C5674F9}" type="parTrans" cxnId="{201ECC40-7685-41DA-AE68-2D176F297C39}">
      <dgm:prSet/>
      <dgm:spPr/>
      <dgm:t>
        <a:bodyPr/>
        <a:lstStyle/>
        <a:p>
          <a:pPr algn="ctr"/>
          <a:endParaRPr lang="en-US" sz="2400">
            <a:latin typeface="Montserrat" pitchFamily="2" charset="77"/>
          </a:endParaRPr>
        </a:p>
      </dgm:t>
    </dgm:pt>
    <dgm:pt modelId="{BD12A5DF-71A8-4678-A3F1-441C67DE8975}" type="sibTrans" cxnId="{201ECC40-7685-41DA-AE68-2D176F297C39}">
      <dgm:prSet/>
      <dgm:spPr/>
      <dgm:t>
        <a:bodyPr/>
        <a:lstStyle/>
        <a:p>
          <a:pPr algn="ctr"/>
          <a:endParaRPr lang="en-US" sz="2400">
            <a:latin typeface="Montserrat" pitchFamily="2" charset="77"/>
          </a:endParaRPr>
        </a:p>
      </dgm:t>
    </dgm:pt>
    <dgm:pt modelId="{C0E7D676-E34E-4950-ACBB-3C41E202B558}">
      <dgm:prSet custT="1"/>
      <dgm:spPr/>
      <dgm:t>
        <a:bodyPr/>
        <a:lstStyle/>
        <a:p>
          <a:pPr algn="ctr">
            <a:lnSpc>
              <a:spcPct val="100000"/>
            </a:lnSpc>
          </a:pPr>
          <a:r>
            <a:rPr lang="en-US" sz="2400" dirty="0">
              <a:latin typeface="Montserrat" pitchFamily="2" charset="77"/>
            </a:rPr>
            <a:t>Color extraction</a:t>
          </a:r>
        </a:p>
      </dgm:t>
    </dgm:pt>
    <dgm:pt modelId="{53E0C2C2-D424-4EA6-8734-1664DC20D13F}" type="parTrans" cxnId="{12B4C4B6-32CA-4BB6-868C-13FDFDFD52EB}">
      <dgm:prSet/>
      <dgm:spPr/>
      <dgm:t>
        <a:bodyPr/>
        <a:lstStyle/>
        <a:p>
          <a:pPr algn="ctr"/>
          <a:endParaRPr lang="en-US" sz="2400">
            <a:latin typeface="Montserrat" pitchFamily="2" charset="77"/>
          </a:endParaRPr>
        </a:p>
      </dgm:t>
    </dgm:pt>
    <dgm:pt modelId="{66D61CD7-B225-42FE-A2D9-E49F4C114738}" type="sibTrans" cxnId="{12B4C4B6-32CA-4BB6-868C-13FDFDFD52EB}">
      <dgm:prSet/>
      <dgm:spPr/>
      <dgm:t>
        <a:bodyPr/>
        <a:lstStyle/>
        <a:p>
          <a:pPr algn="ctr"/>
          <a:endParaRPr lang="en-US" sz="2400">
            <a:latin typeface="Montserrat" pitchFamily="2" charset="77"/>
          </a:endParaRPr>
        </a:p>
      </dgm:t>
    </dgm:pt>
    <dgm:pt modelId="{91929C70-18F8-094D-832F-011FD36FF910}">
      <dgm:prSet custT="1"/>
      <dgm:spPr/>
      <dgm:t>
        <a:bodyPr/>
        <a:lstStyle/>
        <a:p>
          <a:pPr algn="ctr">
            <a:lnSpc>
              <a:spcPct val="100000"/>
            </a:lnSpc>
          </a:pPr>
          <a:r>
            <a:rPr lang="en-US" sz="2400" dirty="0">
              <a:latin typeface="Montserrat" pitchFamily="2" charset="77"/>
            </a:rPr>
            <a:t>Data normalization and label encoding</a:t>
          </a:r>
        </a:p>
      </dgm:t>
    </dgm:pt>
    <dgm:pt modelId="{3F4B19CB-6F00-DD48-9CA4-8850CD78D6C8}" type="parTrans" cxnId="{626A9DCD-5F2F-E142-AB52-2B3F1A71FAC9}">
      <dgm:prSet/>
      <dgm:spPr/>
      <dgm:t>
        <a:bodyPr/>
        <a:lstStyle/>
        <a:p>
          <a:pPr algn="ctr"/>
          <a:endParaRPr lang="en-US" sz="2400">
            <a:latin typeface="Montserrat" pitchFamily="2" charset="77"/>
          </a:endParaRPr>
        </a:p>
      </dgm:t>
    </dgm:pt>
    <dgm:pt modelId="{1B2F9126-458A-D64C-863E-CEE053D107AD}" type="sibTrans" cxnId="{626A9DCD-5F2F-E142-AB52-2B3F1A71FAC9}">
      <dgm:prSet/>
      <dgm:spPr/>
      <dgm:t>
        <a:bodyPr/>
        <a:lstStyle/>
        <a:p>
          <a:pPr algn="ctr"/>
          <a:endParaRPr lang="en-US" sz="2400">
            <a:latin typeface="Montserrat" pitchFamily="2" charset="77"/>
          </a:endParaRPr>
        </a:p>
      </dgm:t>
    </dgm:pt>
    <dgm:pt modelId="{8BDEE16B-FE13-AB4B-A42D-797C4CB9290F}">
      <dgm:prSet custT="1"/>
      <dgm:spPr/>
      <dgm:t>
        <a:bodyPr/>
        <a:lstStyle/>
        <a:p>
          <a:pPr algn="ctr">
            <a:lnSpc>
              <a:spcPct val="100000"/>
            </a:lnSpc>
          </a:pPr>
          <a:r>
            <a:rPr lang="en-US" sz="2400">
              <a:latin typeface="Montserrat" pitchFamily="2" charset="77"/>
            </a:rPr>
            <a:t>Training the different algorithms with the extracted dominant colors</a:t>
          </a:r>
        </a:p>
      </dgm:t>
    </dgm:pt>
    <dgm:pt modelId="{39A9CFAF-3F13-FD48-87D6-D7CFB7BA8FCC}" type="parTrans" cxnId="{9F04E9DD-CEEE-EE4F-9206-EA06A8F67BA6}">
      <dgm:prSet/>
      <dgm:spPr/>
      <dgm:t>
        <a:bodyPr/>
        <a:lstStyle/>
        <a:p>
          <a:pPr algn="ctr"/>
          <a:endParaRPr lang="en-US" sz="2400">
            <a:latin typeface="Montserrat" pitchFamily="2" charset="77"/>
          </a:endParaRPr>
        </a:p>
      </dgm:t>
    </dgm:pt>
    <dgm:pt modelId="{7495CBAA-00ED-9A49-800B-B830021E855A}" type="sibTrans" cxnId="{9F04E9DD-CEEE-EE4F-9206-EA06A8F67BA6}">
      <dgm:prSet/>
      <dgm:spPr/>
      <dgm:t>
        <a:bodyPr/>
        <a:lstStyle/>
        <a:p>
          <a:pPr algn="ctr"/>
          <a:endParaRPr lang="en-US" sz="2400">
            <a:latin typeface="Montserrat" pitchFamily="2" charset="77"/>
          </a:endParaRPr>
        </a:p>
      </dgm:t>
    </dgm:pt>
    <dgm:pt modelId="{50AB1368-A5E4-764C-B801-32496E6CA7B7}">
      <dgm:prSet custT="1"/>
      <dgm:spPr/>
      <dgm:t>
        <a:bodyPr/>
        <a:lstStyle/>
        <a:p>
          <a:pPr algn="ctr">
            <a:lnSpc>
              <a:spcPct val="100000"/>
            </a:lnSpc>
          </a:pPr>
          <a:r>
            <a:rPr lang="en-US" sz="2400">
              <a:latin typeface="Montserrat" pitchFamily="2" charset="77"/>
            </a:rPr>
            <a:t>Creation of the iOS application</a:t>
          </a:r>
          <a:endParaRPr lang="en-US" sz="2400" dirty="0">
            <a:latin typeface="Montserrat" pitchFamily="2" charset="77"/>
          </a:endParaRPr>
        </a:p>
      </dgm:t>
    </dgm:pt>
    <dgm:pt modelId="{C7A0249A-BC33-6841-8BE0-64D8FA075E5F}" type="parTrans" cxnId="{6E92FA1F-8823-3E4E-91B4-747BDEA0D99B}">
      <dgm:prSet/>
      <dgm:spPr/>
      <dgm:t>
        <a:bodyPr/>
        <a:lstStyle/>
        <a:p>
          <a:pPr algn="ctr"/>
          <a:endParaRPr lang="en-US" sz="2400">
            <a:latin typeface="Montserrat" pitchFamily="2" charset="77"/>
          </a:endParaRPr>
        </a:p>
      </dgm:t>
    </dgm:pt>
    <dgm:pt modelId="{A9BE251B-7D4D-5F4C-BE55-A4AB3585FBB9}" type="sibTrans" cxnId="{6E92FA1F-8823-3E4E-91B4-747BDEA0D99B}">
      <dgm:prSet/>
      <dgm:spPr/>
      <dgm:t>
        <a:bodyPr/>
        <a:lstStyle/>
        <a:p>
          <a:pPr algn="ctr"/>
          <a:endParaRPr lang="en-US" sz="2400">
            <a:latin typeface="Montserrat" pitchFamily="2" charset="77"/>
          </a:endParaRPr>
        </a:p>
      </dgm:t>
    </dgm:pt>
    <dgm:pt modelId="{07A1E732-1CF8-43C8-B3C0-AEDB1F063520}" type="pres">
      <dgm:prSet presAssocID="{7121997D-7474-460A-AD5E-86EC59B41B11}" presName="root" presStyleCnt="0">
        <dgm:presLayoutVars>
          <dgm:dir/>
          <dgm:resizeHandles val="exact"/>
        </dgm:presLayoutVars>
      </dgm:prSet>
      <dgm:spPr/>
    </dgm:pt>
    <dgm:pt modelId="{CFC00DAD-3A9E-45B7-84DB-A627240A0395}" type="pres">
      <dgm:prSet presAssocID="{5DD0FC5E-53EE-4F40-8C7A-975A03DFA6A0}" presName="compNode" presStyleCnt="0"/>
      <dgm:spPr/>
    </dgm:pt>
    <dgm:pt modelId="{E2A7346E-76E7-4238-B927-4D5E03711C16}" type="pres">
      <dgm:prSet presAssocID="{5DD0FC5E-53EE-4F40-8C7A-975A03DFA6A0}" presName="bgRect" presStyleLbl="bgShp" presStyleIdx="0" presStyleCnt="7"/>
      <dgm:spPr>
        <a:solidFill>
          <a:srgbClr val="F199A7">
            <a:alpha val="18824"/>
          </a:srgbClr>
        </a:solidFill>
      </dgm:spPr>
    </dgm:pt>
    <dgm:pt modelId="{F10FEC68-334D-481A-AF6E-43255659AF91}" type="pres">
      <dgm:prSet presAssocID="{5DD0FC5E-53EE-4F40-8C7A-975A03DFA6A0}" presName="iconRect" presStyleLbl="node1" presStyleIdx="0" presStyleCnt="7" custScaleX="132718" custScaleY="132848"/>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amera with solid fill"/>
        </a:ext>
      </dgm:extLst>
    </dgm:pt>
    <dgm:pt modelId="{9223EB13-6D5F-4113-A09E-D4A9E696279D}" type="pres">
      <dgm:prSet presAssocID="{5DD0FC5E-53EE-4F40-8C7A-975A03DFA6A0}" presName="spaceRect" presStyleCnt="0"/>
      <dgm:spPr/>
    </dgm:pt>
    <dgm:pt modelId="{43F1B46C-9A84-47B5-A4C2-37FC8A1D8506}" type="pres">
      <dgm:prSet presAssocID="{5DD0FC5E-53EE-4F40-8C7A-975A03DFA6A0}" presName="parTx" presStyleLbl="revTx" presStyleIdx="0" presStyleCnt="7">
        <dgm:presLayoutVars>
          <dgm:chMax val="0"/>
          <dgm:chPref val="0"/>
        </dgm:presLayoutVars>
      </dgm:prSet>
      <dgm:spPr/>
    </dgm:pt>
    <dgm:pt modelId="{22E720EF-3475-461F-B894-D908D0093D5B}" type="pres">
      <dgm:prSet presAssocID="{AA0C46BC-E07F-4F89-8915-11E1A988903D}" presName="sibTrans" presStyleCnt="0"/>
      <dgm:spPr/>
    </dgm:pt>
    <dgm:pt modelId="{33645AEC-1BF5-4C06-8519-5C7E8DDF5102}" type="pres">
      <dgm:prSet presAssocID="{91E31098-A2DD-4BD3-A628-09C67A031952}" presName="compNode" presStyleCnt="0"/>
      <dgm:spPr/>
    </dgm:pt>
    <dgm:pt modelId="{C1288CA8-9B58-419E-924F-9444FFC04636}" type="pres">
      <dgm:prSet presAssocID="{91E31098-A2DD-4BD3-A628-09C67A031952}" presName="bgRect" presStyleLbl="bgShp" presStyleIdx="1" presStyleCnt="7"/>
      <dgm:spPr>
        <a:solidFill>
          <a:srgbClr val="FAE3E7">
            <a:alpha val="45098"/>
          </a:srgbClr>
        </a:solidFill>
      </dgm:spPr>
    </dgm:pt>
    <dgm:pt modelId="{81095599-6FE0-44EB-AD66-EE25526EC935}" type="pres">
      <dgm:prSet presAssocID="{91E31098-A2DD-4BD3-A628-09C67A031952}" presName="iconRect" presStyleLbl="node1" presStyleIdx="1" presStyleCnt="7" custScaleX="132718" custScaleY="132848"/>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atabase with solid fill"/>
        </a:ext>
      </dgm:extLst>
    </dgm:pt>
    <dgm:pt modelId="{16E1C4F7-771B-4B9E-AD2B-8B959A927D58}" type="pres">
      <dgm:prSet presAssocID="{91E31098-A2DD-4BD3-A628-09C67A031952}" presName="spaceRect" presStyleCnt="0"/>
      <dgm:spPr/>
    </dgm:pt>
    <dgm:pt modelId="{30AA0A4E-57E5-4903-ACBF-EAF6BB77A6F1}" type="pres">
      <dgm:prSet presAssocID="{91E31098-A2DD-4BD3-A628-09C67A031952}" presName="parTx" presStyleLbl="revTx" presStyleIdx="1" presStyleCnt="7">
        <dgm:presLayoutVars>
          <dgm:chMax val="0"/>
          <dgm:chPref val="0"/>
        </dgm:presLayoutVars>
      </dgm:prSet>
      <dgm:spPr/>
    </dgm:pt>
    <dgm:pt modelId="{DDEC54ED-BE3A-4764-82D9-952F2EE86490}" type="pres">
      <dgm:prSet presAssocID="{5B2DEF98-6004-47C1-9F8C-435529FD075C}" presName="sibTrans" presStyleCnt="0"/>
      <dgm:spPr/>
    </dgm:pt>
    <dgm:pt modelId="{35703776-52D6-4F29-AEED-862EA7C075C5}" type="pres">
      <dgm:prSet presAssocID="{49655E95-9482-40D8-A917-48FDEA8446F8}" presName="compNode" presStyleCnt="0"/>
      <dgm:spPr/>
    </dgm:pt>
    <dgm:pt modelId="{EB414F6B-7B5C-41DC-A5FA-B766A1350090}" type="pres">
      <dgm:prSet presAssocID="{49655E95-9482-40D8-A917-48FDEA8446F8}" presName="bgRect" presStyleLbl="bgShp" presStyleIdx="2" presStyleCnt="7"/>
      <dgm:spPr>
        <a:solidFill>
          <a:srgbClr val="FCECEE"/>
        </a:solidFill>
      </dgm:spPr>
    </dgm:pt>
    <dgm:pt modelId="{5490AA11-54A0-44D6-936F-E03F1786E26A}" type="pres">
      <dgm:prSet presAssocID="{49655E95-9482-40D8-A917-48FDEA8446F8}" presName="iconRect" presStyleLbl="node1" presStyleIdx="2" presStyleCnt="7" custScaleX="132718" custScaleY="132848"/>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bacus with solid fill"/>
        </a:ext>
      </dgm:extLst>
    </dgm:pt>
    <dgm:pt modelId="{B24A9D02-D0F8-4C53-B472-C6B1358EDC9C}" type="pres">
      <dgm:prSet presAssocID="{49655E95-9482-40D8-A917-48FDEA8446F8}" presName="spaceRect" presStyleCnt="0"/>
      <dgm:spPr/>
    </dgm:pt>
    <dgm:pt modelId="{70E46BED-12C8-431E-B9D6-2D24A484AB18}" type="pres">
      <dgm:prSet presAssocID="{49655E95-9482-40D8-A917-48FDEA8446F8}" presName="parTx" presStyleLbl="revTx" presStyleIdx="2" presStyleCnt="7">
        <dgm:presLayoutVars>
          <dgm:chMax val="0"/>
          <dgm:chPref val="0"/>
        </dgm:presLayoutVars>
      </dgm:prSet>
      <dgm:spPr/>
    </dgm:pt>
    <dgm:pt modelId="{F2BBD6C0-8037-4740-B90B-041C141F6C0C}" type="pres">
      <dgm:prSet presAssocID="{BD12A5DF-71A8-4678-A3F1-441C67DE8975}" presName="sibTrans" presStyleCnt="0"/>
      <dgm:spPr/>
    </dgm:pt>
    <dgm:pt modelId="{64536BCF-58EE-4524-8378-4EBF012A51CA}" type="pres">
      <dgm:prSet presAssocID="{C0E7D676-E34E-4950-ACBB-3C41E202B558}" presName="compNode" presStyleCnt="0"/>
      <dgm:spPr/>
    </dgm:pt>
    <dgm:pt modelId="{14D3668D-0A1C-4180-B9FD-0EEF89E48D99}" type="pres">
      <dgm:prSet presAssocID="{C0E7D676-E34E-4950-ACBB-3C41E202B558}" presName="bgRect" presStyleLbl="bgShp" presStyleIdx="3" presStyleCnt="7"/>
      <dgm:spPr>
        <a:solidFill>
          <a:srgbClr val="FDF2F5"/>
        </a:solidFill>
      </dgm:spPr>
    </dgm:pt>
    <dgm:pt modelId="{76611D13-1981-492E-B60D-B01F8325F0D6}" type="pres">
      <dgm:prSet presAssocID="{C0E7D676-E34E-4950-ACBB-3C41E202B558}" presName="iconRect" presStyleLbl="node1" presStyleIdx="3" presStyleCnt="7" custScaleX="132718" custScaleY="132848"/>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Palette with solid fill"/>
        </a:ext>
      </dgm:extLst>
    </dgm:pt>
    <dgm:pt modelId="{0E9FA1F2-9E8F-4D2B-BB3F-B0F02460F167}" type="pres">
      <dgm:prSet presAssocID="{C0E7D676-E34E-4950-ACBB-3C41E202B558}" presName="spaceRect" presStyleCnt="0"/>
      <dgm:spPr/>
    </dgm:pt>
    <dgm:pt modelId="{13F7D471-116A-4815-8CB7-B4470DA82321}" type="pres">
      <dgm:prSet presAssocID="{C0E7D676-E34E-4950-ACBB-3C41E202B558}" presName="parTx" presStyleLbl="revTx" presStyleIdx="3" presStyleCnt="7">
        <dgm:presLayoutVars>
          <dgm:chMax val="0"/>
          <dgm:chPref val="0"/>
        </dgm:presLayoutVars>
      </dgm:prSet>
      <dgm:spPr/>
    </dgm:pt>
    <dgm:pt modelId="{32B747E7-CD9F-5F4E-8821-7D95306901CA}" type="pres">
      <dgm:prSet presAssocID="{66D61CD7-B225-42FE-A2D9-E49F4C114738}" presName="sibTrans" presStyleCnt="0"/>
      <dgm:spPr/>
    </dgm:pt>
    <dgm:pt modelId="{A44E8DE8-A4B9-A540-820D-B7B37668FB46}" type="pres">
      <dgm:prSet presAssocID="{91929C70-18F8-094D-832F-011FD36FF910}" presName="compNode" presStyleCnt="0"/>
      <dgm:spPr/>
    </dgm:pt>
    <dgm:pt modelId="{19209E2D-FC75-4D47-98AF-CA0371B81D74}" type="pres">
      <dgm:prSet presAssocID="{91929C70-18F8-094D-832F-011FD36FF910}" presName="bgRect" presStyleLbl="bgShp" presStyleIdx="4" presStyleCnt="7"/>
      <dgm:spPr>
        <a:solidFill>
          <a:srgbClr val="FCECEE"/>
        </a:solidFill>
      </dgm:spPr>
    </dgm:pt>
    <dgm:pt modelId="{0F44496A-8056-FA46-8818-F248E388A176}" type="pres">
      <dgm:prSet presAssocID="{91929C70-18F8-094D-832F-011FD36FF910}" presName="iconRect" presStyleLbl="node1" presStyleIdx="4" presStyleCnt="7" custScaleX="132718" custScaleY="132848"/>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Tag with solid fill"/>
        </a:ext>
      </dgm:extLst>
    </dgm:pt>
    <dgm:pt modelId="{7341DD77-A942-544E-94A5-DE36535797B7}" type="pres">
      <dgm:prSet presAssocID="{91929C70-18F8-094D-832F-011FD36FF910}" presName="spaceRect" presStyleCnt="0"/>
      <dgm:spPr/>
    </dgm:pt>
    <dgm:pt modelId="{DB98E6BF-91C3-7D43-A997-4D5E59F45A6B}" type="pres">
      <dgm:prSet presAssocID="{91929C70-18F8-094D-832F-011FD36FF910}" presName="parTx" presStyleLbl="revTx" presStyleIdx="4" presStyleCnt="7">
        <dgm:presLayoutVars>
          <dgm:chMax val="0"/>
          <dgm:chPref val="0"/>
        </dgm:presLayoutVars>
      </dgm:prSet>
      <dgm:spPr/>
    </dgm:pt>
    <dgm:pt modelId="{487C0374-1F9A-F546-AA76-93AB1002D5A9}" type="pres">
      <dgm:prSet presAssocID="{1B2F9126-458A-D64C-863E-CEE053D107AD}" presName="sibTrans" presStyleCnt="0"/>
      <dgm:spPr/>
    </dgm:pt>
    <dgm:pt modelId="{1719EF77-FA8A-1244-8108-2D834E23286C}" type="pres">
      <dgm:prSet presAssocID="{8BDEE16B-FE13-AB4B-A42D-797C4CB9290F}" presName="compNode" presStyleCnt="0"/>
      <dgm:spPr/>
    </dgm:pt>
    <dgm:pt modelId="{9767292B-0D7F-6646-AD83-E9EB4A36065F}" type="pres">
      <dgm:prSet presAssocID="{8BDEE16B-FE13-AB4B-A42D-797C4CB9290F}" presName="bgRect" presStyleLbl="bgShp" presStyleIdx="5" presStyleCnt="7"/>
      <dgm:spPr>
        <a:solidFill>
          <a:srgbClr val="FDF2F5"/>
        </a:solidFill>
      </dgm:spPr>
    </dgm:pt>
    <dgm:pt modelId="{3AFF3F74-B0EF-B540-BB87-E76E029E712D}" type="pres">
      <dgm:prSet presAssocID="{8BDEE16B-FE13-AB4B-A42D-797C4CB9290F}" presName="iconRect" presStyleLbl="node1" presStyleIdx="5" presStyleCnt="7" custScaleX="132718" custScaleY="132848"/>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Remote learning math with solid fill"/>
        </a:ext>
      </dgm:extLst>
    </dgm:pt>
    <dgm:pt modelId="{122BEFD2-F4A7-A649-87CC-B126F73514DE}" type="pres">
      <dgm:prSet presAssocID="{8BDEE16B-FE13-AB4B-A42D-797C4CB9290F}" presName="spaceRect" presStyleCnt="0"/>
      <dgm:spPr/>
    </dgm:pt>
    <dgm:pt modelId="{BF70D0DB-D00D-4342-B7C9-5B3D4F6F3092}" type="pres">
      <dgm:prSet presAssocID="{8BDEE16B-FE13-AB4B-A42D-797C4CB9290F}" presName="parTx" presStyleLbl="revTx" presStyleIdx="5" presStyleCnt="7">
        <dgm:presLayoutVars>
          <dgm:chMax val="0"/>
          <dgm:chPref val="0"/>
        </dgm:presLayoutVars>
      </dgm:prSet>
      <dgm:spPr/>
    </dgm:pt>
    <dgm:pt modelId="{EC1FEE7C-268A-1041-B385-D522B554D2FE}" type="pres">
      <dgm:prSet presAssocID="{7495CBAA-00ED-9A49-800B-B830021E855A}" presName="sibTrans" presStyleCnt="0"/>
      <dgm:spPr/>
    </dgm:pt>
    <dgm:pt modelId="{D37AE211-ED06-284F-91FE-8A5883465BBA}" type="pres">
      <dgm:prSet presAssocID="{50AB1368-A5E4-764C-B801-32496E6CA7B7}" presName="compNode" presStyleCnt="0"/>
      <dgm:spPr/>
    </dgm:pt>
    <dgm:pt modelId="{2E37DEF3-9AAF-BA40-AB4A-B03D277213D2}" type="pres">
      <dgm:prSet presAssocID="{50AB1368-A5E4-764C-B801-32496E6CA7B7}" presName="bgRect" presStyleLbl="bgShp" presStyleIdx="6" presStyleCnt="7"/>
      <dgm:spPr>
        <a:solidFill>
          <a:srgbClr val="FCECEE"/>
        </a:solidFill>
      </dgm:spPr>
    </dgm:pt>
    <dgm:pt modelId="{688ED3B8-F2A3-2043-8599-F700FEC810CD}" type="pres">
      <dgm:prSet presAssocID="{50AB1368-A5E4-764C-B801-32496E6CA7B7}" presName="iconRect" presStyleLbl="node1" presStyleIdx="6" presStyleCnt="7" custScaleX="132719" custScaleY="132848"/>
      <dgm:spPr>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Smart Phone with solid fill"/>
        </a:ext>
      </dgm:extLst>
    </dgm:pt>
    <dgm:pt modelId="{ED6D3E16-474C-2545-96A8-D8D0F17B06DD}" type="pres">
      <dgm:prSet presAssocID="{50AB1368-A5E4-764C-B801-32496E6CA7B7}" presName="spaceRect" presStyleCnt="0"/>
      <dgm:spPr/>
    </dgm:pt>
    <dgm:pt modelId="{E3F91399-AA01-8345-8671-17CEBC3DE933}" type="pres">
      <dgm:prSet presAssocID="{50AB1368-A5E4-764C-B801-32496E6CA7B7}" presName="parTx" presStyleLbl="revTx" presStyleIdx="6" presStyleCnt="7">
        <dgm:presLayoutVars>
          <dgm:chMax val="0"/>
          <dgm:chPref val="0"/>
        </dgm:presLayoutVars>
      </dgm:prSet>
      <dgm:spPr/>
    </dgm:pt>
  </dgm:ptLst>
  <dgm:cxnLst>
    <dgm:cxn modelId="{1166F11F-E18F-4CF3-9EBF-4CE223CC5823}" type="presOf" srcId="{5DD0FC5E-53EE-4F40-8C7A-975A03DFA6A0}" destId="{43F1B46C-9A84-47B5-A4C2-37FC8A1D8506}" srcOrd="0" destOrd="0" presId="urn:microsoft.com/office/officeart/2018/2/layout/IconVerticalSolidList"/>
    <dgm:cxn modelId="{6E92FA1F-8823-3E4E-91B4-747BDEA0D99B}" srcId="{7121997D-7474-460A-AD5E-86EC59B41B11}" destId="{50AB1368-A5E4-764C-B801-32496E6CA7B7}" srcOrd="6" destOrd="0" parTransId="{C7A0249A-BC33-6841-8BE0-64D8FA075E5F}" sibTransId="{A9BE251B-7D4D-5F4C-BE55-A4AB3585FBB9}"/>
    <dgm:cxn modelId="{201ECC40-7685-41DA-AE68-2D176F297C39}" srcId="{7121997D-7474-460A-AD5E-86EC59B41B11}" destId="{49655E95-9482-40D8-A917-48FDEA8446F8}" srcOrd="2" destOrd="0" parTransId="{969BD7F3-604A-48F3-8313-B5C60C5674F9}" sibTransId="{BD12A5DF-71A8-4678-A3F1-441C67DE8975}"/>
    <dgm:cxn modelId="{F9DAA842-D804-4F05-A9BE-83B4E4787D29}" srcId="{7121997D-7474-460A-AD5E-86EC59B41B11}" destId="{91E31098-A2DD-4BD3-A628-09C67A031952}" srcOrd="1" destOrd="0" parTransId="{3690257C-39B0-452C-A784-6AC6CE7D2876}" sibTransId="{5B2DEF98-6004-47C1-9F8C-435529FD075C}"/>
    <dgm:cxn modelId="{D74CCD67-9DEB-4348-9F36-B6C8FFF021C9}" type="presOf" srcId="{91E31098-A2DD-4BD3-A628-09C67A031952}" destId="{30AA0A4E-57E5-4903-ACBF-EAF6BB77A6F1}" srcOrd="0" destOrd="0" presId="urn:microsoft.com/office/officeart/2018/2/layout/IconVerticalSolidList"/>
    <dgm:cxn modelId="{C4EDF96F-3098-BE41-80D8-27EFD46841B2}" type="presOf" srcId="{8BDEE16B-FE13-AB4B-A42D-797C4CB9290F}" destId="{BF70D0DB-D00D-4342-B7C9-5B3D4F6F3092}" srcOrd="0" destOrd="0" presId="urn:microsoft.com/office/officeart/2018/2/layout/IconVerticalSolidList"/>
    <dgm:cxn modelId="{11AF4584-ECBF-4328-B383-96B603024AFB}" type="presOf" srcId="{C0E7D676-E34E-4950-ACBB-3C41E202B558}" destId="{13F7D471-116A-4815-8CB7-B4470DA82321}" srcOrd="0" destOrd="0" presId="urn:microsoft.com/office/officeart/2018/2/layout/IconVerticalSolidList"/>
    <dgm:cxn modelId="{3A965088-EBA7-4D32-A651-A92526C566C2}" type="presOf" srcId="{49655E95-9482-40D8-A917-48FDEA8446F8}" destId="{70E46BED-12C8-431E-B9D6-2D24A484AB18}" srcOrd="0" destOrd="0" presId="urn:microsoft.com/office/officeart/2018/2/layout/IconVerticalSolidList"/>
    <dgm:cxn modelId="{9F5638A5-9F9F-4EC6-A063-3E0A92ED8E1D}" srcId="{7121997D-7474-460A-AD5E-86EC59B41B11}" destId="{5DD0FC5E-53EE-4F40-8C7A-975A03DFA6A0}" srcOrd="0" destOrd="0" parTransId="{622F7794-8079-419D-B459-0F1130F4DFFA}" sibTransId="{AA0C46BC-E07F-4F89-8915-11E1A988903D}"/>
    <dgm:cxn modelId="{10A995A5-6BF7-4813-935D-F72E236410B1}" type="presOf" srcId="{7121997D-7474-460A-AD5E-86EC59B41B11}" destId="{07A1E732-1CF8-43C8-B3C0-AEDB1F063520}" srcOrd="0" destOrd="0" presId="urn:microsoft.com/office/officeart/2018/2/layout/IconVerticalSolidList"/>
    <dgm:cxn modelId="{80561BA7-0DDC-4C40-A62D-3A770E32A351}" type="presOf" srcId="{91929C70-18F8-094D-832F-011FD36FF910}" destId="{DB98E6BF-91C3-7D43-A997-4D5E59F45A6B}" srcOrd="0" destOrd="0" presId="urn:microsoft.com/office/officeart/2018/2/layout/IconVerticalSolidList"/>
    <dgm:cxn modelId="{12B4C4B6-32CA-4BB6-868C-13FDFDFD52EB}" srcId="{7121997D-7474-460A-AD5E-86EC59B41B11}" destId="{C0E7D676-E34E-4950-ACBB-3C41E202B558}" srcOrd="3" destOrd="0" parTransId="{53E0C2C2-D424-4EA6-8734-1664DC20D13F}" sibTransId="{66D61CD7-B225-42FE-A2D9-E49F4C114738}"/>
    <dgm:cxn modelId="{DC0E75C4-ACEF-9247-9C86-25596B31359B}" type="presOf" srcId="{50AB1368-A5E4-764C-B801-32496E6CA7B7}" destId="{E3F91399-AA01-8345-8671-17CEBC3DE933}" srcOrd="0" destOrd="0" presId="urn:microsoft.com/office/officeart/2018/2/layout/IconVerticalSolidList"/>
    <dgm:cxn modelId="{626A9DCD-5F2F-E142-AB52-2B3F1A71FAC9}" srcId="{7121997D-7474-460A-AD5E-86EC59B41B11}" destId="{91929C70-18F8-094D-832F-011FD36FF910}" srcOrd="4" destOrd="0" parTransId="{3F4B19CB-6F00-DD48-9CA4-8850CD78D6C8}" sibTransId="{1B2F9126-458A-D64C-863E-CEE053D107AD}"/>
    <dgm:cxn modelId="{9F04E9DD-CEEE-EE4F-9206-EA06A8F67BA6}" srcId="{7121997D-7474-460A-AD5E-86EC59B41B11}" destId="{8BDEE16B-FE13-AB4B-A42D-797C4CB9290F}" srcOrd="5" destOrd="0" parTransId="{39A9CFAF-3F13-FD48-87D6-D7CFB7BA8FCC}" sibTransId="{7495CBAA-00ED-9A49-800B-B830021E855A}"/>
    <dgm:cxn modelId="{D3D979D0-FA5A-43F7-9F48-9BF43B647F02}" type="presParOf" srcId="{07A1E732-1CF8-43C8-B3C0-AEDB1F063520}" destId="{CFC00DAD-3A9E-45B7-84DB-A627240A0395}" srcOrd="0" destOrd="0" presId="urn:microsoft.com/office/officeart/2018/2/layout/IconVerticalSolidList"/>
    <dgm:cxn modelId="{F4340485-EAAF-4455-AFA3-9283C158A860}" type="presParOf" srcId="{CFC00DAD-3A9E-45B7-84DB-A627240A0395}" destId="{E2A7346E-76E7-4238-B927-4D5E03711C16}" srcOrd="0" destOrd="0" presId="urn:microsoft.com/office/officeart/2018/2/layout/IconVerticalSolidList"/>
    <dgm:cxn modelId="{D65400B8-F176-446F-9E58-9D037C200098}" type="presParOf" srcId="{CFC00DAD-3A9E-45B7-84DB-A627240A0395}" destId="{F10FEC68-334D-481A-AF6E-43255659AF91}" srcOrd="1" destOrd="0" presId="urn:microsoft.com/office/officeart/2018/2/layout/IconVerticalSolidList"/>
    <dgm:cxn modelId="{32273037-CDC9-4A21-80BF-DBF3DEBEE9EA}" type="presParOf" srcId="{CFC00DAD-3A9E-45B7-84DB-A627240A0395}" destId="{9223EB13-6D5F-4113-A09E-D4A9E696279D}" srcOrd="2" destOrd="0" presId="urn:microsoft.com/office/officeart/2018/2/layout/IconVerticalSolidList"/>
    <dgm:cxn modelId="{9F7E5BB2-D42E-4BF4-A88D-FC768D57FE10}" type="presParOf" srcId="{CFC00DAD-3A9E-45B7-84DB-A627240A0395}" destId="{43F1B46C-9A84-47B5-A4C2-37FC8A1D8506}" srcOrd="3" destOrd="0" presId="urn:microsoft.com/office/officeart/2018/2/layout/IconVerticalSolidList"/>
    <dgm:cxn modelId="{C8718E9F-C0F4-41AB-A9E7-F281B1E597A5}" type="presParOf" srcId="{07A1E732-1CF8-43C8-B3C0-AEDB1F063520}" destId="{22E720EF-3475-461F-B894-D908D0093D5B}" srcOrd="1" destOrd="0" presId="urn:microsoft.com/office/officeart/2018/2/layout/IconVerticalSolidList"/>
    <dgm:cxn modelId="{DDABCAB6-EDCE-4920-A7D3-8D864229A1D4}" type="presParOf" srcId="{07A1E732-1CF8-43C8-B3C0-AEDB1F063520}" destId="{33645AEC-1BF5-4C06-8519-5C7E8DDF5102}" srcOrd="2" destOrd="0" presId="urn:microsoft.com/office/officeart/2018/2/layout/IconVerticalSolidList"/>
    <dgm:cxn modelId="{B7DD5430-4366-4C40-9EA1-060E02DA3243}" type="presParOf" srcId="{33645AEC-1BF5-4C06-8519-5C7E8DDF5102}" destId="{C1288CA8-9B58-419E-924F-9444FFC04636}" srcOrd="0" destOrd="0" presId="urn:microsoft.com/office/officeart/2018/2/layout/IconVerticalSolidList"/>
    <dgm:cxn modelId="{1B3A931D-DC48-4341-BFE3-1DFAD079A824}" type="presParOf" srcId="{33645AEC-1BF5-4C06-8519-5C7E8DDF5102}" destId="{81095599-6FE0-44EB-AD66-EE25526EC935}" srcOrd="1" destOrd="0" presId="urn:microsoft.com/office/officeart/2018/2/layout/IconVerticalSolidList"/>
    <dgm:cxn modelId="{31D0CB02-E479-484E-9120-B4DACD22F735}" type="presParOf" srcId="{33645AEC-1BF5-4C06-8519-5C7E8DDF5102}" destId="{16E1C4F7-771B-4B9E-AD2B-8B959A927D58}" srcOrd="2" destOrd="0" presId="urn:microsoft.com/office/officeart/2018/2/layout/IconVerticalSolidList"/>
    <dgm:cxn modelId="{04517EE4-82F2-4300-B01F-AAB3EC6B4BC3}" type="presParOf" srcId="{33645AEC-1BF5-4C06-8519-5C7E8DDF5102}" destId="{30AA0A4E-57E5-4903-ACBF-EAF6BB77A6F1}" srcOrd="3" destOrd="0" presId="urn:microsoft.com/office/officeart/2018/2/layout/IconVerticalSolidList"/>
    <dgm:cxn modelId="{4C66B985-218F-4F91-AA39-2D8C84ABA2E8}" type="presParOf" srcId="{07A1E732-1CF8-43C8-B3C0-AEDB1F063520}" destId="{DDEC54ED-BE3A-4764-82D9-952F2EE86490}" srcOrd="3" destOrd="0" presId="urn:microsoft.com/office/officeart/2018/2/layout/IconVerticalSolidList"/>
    <dgm:cxn modelId="{FE54E7D5-B357-4BEA-BBEC-2431A6606A1A}" type="presParOf" srcId="{07A1E732-1CF8-43C8-B3C0-AEDB1F063520}" destId="{35703776-52D6-4F29-AEED-862EA7C075C5}" srcOrd="4" destOrd="0" presId="urn:microsoft.com/office/officeart/2018/2/layout/IconVerticalSolidList"/>
    <dgm:cxn modelId="{A854BA72-5F51-416C-B3D9-70F18976ECAA}" type="presParOf" srcId="{35703776-52D6-4F29-AEED-862EA7C075C5}" destId="{EB414F6B-7B5C-41DC-A5FA-B766A1350090}" srcOrd="0" destOrd="0" presId="urn:microsoft.com/office/officeart/2018/2/layout/IconVerticalSolidList"/>
    <dgm:cxn modelId="{D9FE1F15-51AD-41AA-9E47-DA43525B9FB6}" type="presParOf" srcId="{35703776-52D6-4F29-AEED-862EA7C075C5}" destId="{5490AA11-54A0-44D6-936F-E03F1786E26A}" srcOrd="1" destOrd="0" presId="urn:microsoft.com/office/officeart/2018/2/layout/IconVerticalSolidList"/>
    <dgm:cxn modelId="{D1933EB8-4489-4FB3-955F-281EE51FC3C6}" type="presParOf" srcId="{35703776-52D6-4F29-AEED-862EA7C075C5}" destId="{B24A9D02-D0F8-4C53-B472-C6B1358EDC9C}" srcOrd="2" destOrd="0" presId="urn:microsoft.com/office/officeart/2018/2/layout/IconVerticalSolidList"/>
    <dgm:cxn modelId="{624CF305-A956-473F-A4B7-2F5723488293}" type="presParOf" srcId="{35703776-52D6-4F29-AEED-862EA7C075C5}" destId="{70E46BED-12C8-431E-B9D6-2D24A484AB18}" srcOrd="3" destOrd="0" presId="urn:microsoft.com/office/officeart/2018/2/layout/IconVerticalSolidList"/>
    <dgm:cxn modelId="{88C2CE39-2A67-4C40-9476-B4577B6FCD5E}" type="presParOf" srcId="{07A1E732-1CF8-43C8-B3C0-AEDB1F063520}" destId="{F2BBD6C0-8037-4740-B90B-041C141F6C0C}" srcOrd="5" destOrd="0" presId="urn:microsoft.com/office/officeart/2018/2/layout/IconVerticalSolidList"/>
    <dgm:cxn modelId="{FA281640-B22F-4D7A-B4F2-E637F3E50454}" type="presParOf" srcId="{07A1E732-1CF8-43C8-B3C0-AEDB1F063520}" destId="{64536BCF-58EE-4524-8378-4EBF012A51CA}" srcOrd="6" destOrd="0" presId="urn:microsoft.com/office/officeart/2018/2/layout/IconVerticalSolidList"/>
    <dgm:cxn modelId="{055F3E25-1440-4C8E-BA6B-63A4C08E6796}" type="presParOf" srcId="{64536BCF-58EE-4524-8378-4EBF012A51CA}" destId="{14D3668D-0A1C-4180-B9FD-0EEF89E48D99}" srcOrd="0" destOrd="0" presId="urn:microsoft.com/office/officeart/2018/2/layout/IconVerticalSolidList"/>
    <dgm:cxn modelId="{6D9F6272-8CB3-4008-811A-C59F314740CB}" type="presParOf" srcId="{64536BCF-58EE-4524-8378-4EBF012A51CA}" destId="{76611D13-1981-492E-B60D-B01F8325F0D6}" srcOrd="1" destOrd="0" presId="urn:microsoft.com/office/officeart/2018/2/layout/IconVerticalSolidList"/>
    <dgm:cxn modelId="{E8AC571E-13BC-4B26-8271-8736C9BF991D}" type="presParOf" srcId="{64536BCF-58EE-4524-8378-4EBF012A51CA}" destId="{0E9FA1F2-9E8F-4D2B-BB3F-B0F02460F167}" srcOrd="2" destOrd="0" presId="urn:microsoft.com/office/officeart/2018/2/layout/IconVerticalSolidList"/>
    <dgm:cxn modelId="{26A0CC05-8E0C-4003-A97A-B2EA71DFB19D}" type="presParOf" srcId="{64536BCF-58EE-4524-8378-4EBF012A51CA}" destId="{13F7D471-116A-4815-8CB7-B4470DA82321}" srcOrd="3" destOrd="0" presId="urn:microsoft.com/office/officeart/2018/2/layout/IconVerticalSolidList"/>
    <dgm:cxn modelId="{B3C00BF1-F688-4346-B2DF-660F43B93255}" type="presParOf" srcId="{07A1E732-1CF8-43C8-B3C0-AEDB1F063520}" destId="{32B747E7-CD9F-5F4E-8821-7D95306901CA}" srcOrd="7" destOrd="0" presId="urn:microsoft.com/office/officeart/2018/2/layout/IconVerticalSolidList"/>
    <dgm:cxn modelId="{A3D0B477-3901-6F42-B3DE-3E7F38D8028B}" type="presParOf" srcId="{07A1E732-1CF8-43C8-B3C0-AEDB1F063520}" destId="{A44E8DE8-A4B9-A540-820D-B7B37668FB46}" srcOrd="8" destOrd="0" presId="urn:microsoft.com/office/officeart/2018/2/layout/IconVerticalSolidList"/>
    <dgm:cxn modelId="{B10E2A60-BE11-D747-BD02-C30DC1285D3C}" type="presParOf" srcId="{A44E8DE8-A4B9-A540-820D-B7B37668FB46}" destId="{19209E2D-FC75-4D47-98AF-CA0371B81D74}" srcOrd="0" destOrd="0" presId="urn:microsoft.com/office/officeart/2018/2/layout/IconVerticalSolidList"/>
    <dgm:cxn modelId="{AB9E5BA5-7995-E546-B158-534CF9EC54FF}" type="presParOf" srcId="{A44E8DE8-A4B9-A540-820D-B7B37668FB46}" destId="{0F44496A-8056-FA46-8818-F248E388A176}" srcOrd="1" destOrd="0" presId="urn:microsoft.com/office/officeart/2018/2/layout/IconVerticalSolidList"/>
    <dgm:cxn modelId="{015A7EE4-211D-CF40-8836-16620722E36A}" type="presParOf" srcId="{A44E8DE8-A4B9-A540-820D-B7B37668FB46}" destId="{7341DD77-A942-544E-94A5-DE36535797B7}" srcOrd="2" destOrd="0" presId="urn:microsoft.com/office/officeart/2018/2/layout/IconVerticalSolidList"/>
    <dgm:cxn modelId="{220BD76C-24D6-1A47-9509-B446441A9C07}" type="presParOf" srcId="{A44E8DE8-A4B9-A540-820D-B7B37668FB46}" destId="{DB98E6BF-91C3-7D43-A997-4D5E59F45A6B}" srcOrd="3" destOrd="0" presId="urn:microsoft.com/office/officeart/2018/2/layout/IconVerticalSolidList"/>
    <dgm:cxn modelId="{C3FB8DC3-3B2F-0B43-AE39-8E8C282DA64A}" type="presParOf" srcId="{07A1E732-1CF8-43C8-B3C0-AEDB1F063520}" destId="{487C0374-1F9A-F546-AA76-93AB1002D5A9}" srcOrd="9" destOrd="0" presId="urn:microsoft.com/office/officeart/2018/2/layout/IconVerticalSolidList"/>
    <dgm:cxn modelId="{71308C50-BD95-7646-A7AC-CF35EDBB07B2}" type="presParOf" srcId="{07A1E732-1CF8-43C8-B3C0-AEDB1F063520}" destId="{1719EF77-FA8A-1244-8108-2D834E23286C}" srcOrd="10" destOrd="0" presId="urn:microsoft.com/office/officeart/2018/2/layout/IconVerticalSolidList"/>
    <dgm:cxn modelId="{56AB6A77-ED31-4842-A389-FF433E28CE0D}" type="presParOf" srcId="{1719EF77-FA8A-1244-8108-2D834E23286C}" destId="{9767292B-0D7F-6646-AD83-E9EB4A36065F}" srcOrd="0" destOrd="0" presId="urn:microsoft.com/office/officeart/2018/2/layout/IconVerticalSolidList"/>
    <dgm:cxn modelId="{9BDA7D0E-03A6-1D41-9992-1773DB23A5B4}" type="presParOf" srcId="{1719EF77-FA8A-1244-8108-2D834E23286C}" destId="{3AFF3F74-B0EF-B540-BB87-E76E029E712D}" srcOrd="1" destOrd="0" presId="urn:microsoft.com/office/officeart/2018/2/layout/IconVerticalSolidList"/>
    <dgm:cxn modelId="{29EBFFB1-0E2E-D74D-A938-E02B7D16D525}" type="presParOf" srcId="{1719EF77-FA8A-1244-8108-2D834E23286C}" destId="{122BEFD2-F4A7-A649-87CC-B126F73514DE}" srcOrd="2" destOrd="0" presId="urn:microsoft.com/office/officeart/2018/2/layout/IconVerticalSolidList"/>
    <dgm:cxn modelId="{4E80F717-0305-334E-B958-BE2953D649C5}" type="presParOf" srcId="{1719EF77-FA8A-1244-8108-2D834E23286C}" destId="{BF70D0DB-D00D-4342-B7C9-5B3D4F6F3092}" srcOrd="3" destOrd="0" presId="urn:microsoft.com/office/officeart/2018/2/layout/IconVerticalSolidList"/>
    <dgm:cxn modelId="{3C6E2CAB-FAF1-494A-866B-8232EF449F50}" type="presParOf" srcId="{07A1E732-1CF8-43C8-B3C0-AEDB1F063520}" destId="{EC1FEE7C-268A-1041-B385-D522B554D2FE}" srcOrd="11" destOrd="0" presId="urn:microsoft.com/office/officeart/2018/2/layout/IconVerticalSolidList"/>
    <dgm:cxn modelId="{B19519C8-8201-9940-A372-8A6AE7DFEFD5}" type="presParOf" srcId="{07A1E732-1CF8-43C8-B3C0-AEDB1F063520}" destId="{D37AE211-ED06-284F-91FE-8A5883465BBA}" srcOrd="12" destOrd="0" presId="urn:microsoft.com/office/officeart/2018/2/layout/IconVerticalSolidList"/>
    <dgm:cxn modelId="{DF9429DF-DCDF-7743-B8D7-62EF992344C9}" type="presParOf" srcId="{D37AE211-ED06-284F-91FE-8A5883465BBA}" destId="{2E37DEF3-9AAF-BA40-AB4A-B03D277213D2}" srcOrd="0" destOrd="0" presId="urn:microsoft.com/office/officeart/2018/2/layout/IconVerticalSolidList"/>
    <dgm:cxn modelId="{4CBC7A1F-1763-384D-890B-324A15F62E45}" type="presParOf" srcId="{D37AE211-ED06-284F-91FE-8A5883465BBA}" destId="{688ED3B8-F2A3-2043-8599-F700FEC810CD}" srcOrd="1" destOrd="0" presId="urn:microsoft.com/office/officeart/2018/2/layout/IconVerticalSolidList"/>
    <dgm:cxn modelId="{14BC8323-6533-A848-84EB-008AFA00DAD8}" type="presParOf" srcId="{D37AE211-ED06-284F-91FE-8A5883465BBA}" destId="{ED6D3E16-474C-2545-96A8-D8D0F17B06DD}" srcOrd="2" destOrd="0" presId="urn:microsoft.com/office/officeart/2018/2/layout/IconVerticalSolidList"/>
    <dgm:cxn modelId="{E34C12A7-DBDA-664D-A98B-3AC5D77F96AE}" type="presParOf" srcId="{D37AE211-ED06-284F-91FE-8A5883465BBA}" destId="{E3F91399-AA01-8345-8671-17CEBC3DE93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C92B55-DC19-454F-8C51-BA222AC101C5}">
      <dsp:nvSpPr>
        <dsp:cNvPr id="0" name=""/>
        <dsp:cNvSpPr/>
      </dsp:nvSpPr>
      <dsp:spPr>
        <a:xfrm>
          <a:off x="1456762" y="1615405"/>
          <a:ext cx="1897103" cy="1897103"/>
        </a:xfrm>
        <a:prstGeom prst="ellipse">
          <a:avLst/>
        </a:prstGeom>
        <a:solidFill>
          <a:schemeClr val="accent6">
            <a:lumMod val="75000"/>
          </a:schemeClr>
        </a:solidFill>
        <a:ln>
          <a:noFill/>
        </a:ln>
        <a:effectLst/>
      </dsp:spPr>
      <dsp:style>
        <a:lnRef idx="0">
          <a:scrgbClr r="0" g="0" b="0"/>
        </a:lnRef>
        <a:fillRef idx="1">
          <a:scrgbClr r="0" g="0" b="0"/>
        </a:fillRef>
        <a:effectRef idx="0">
          <a:scrgbClr r="0" g="0" b="0"/>
        </a:effectRef>
        <a:fontRef idx="minor"/>
      </dsp:style>
    </dsp:sp>
    <dsp:sp modelId="{1CA96C6C-1AF6-484C-9305-F8B39D275832}">
      <dsp:nvSpPr>
        <dsp:cNvPr id="0" name=""/>
        <dsp:cNvSpPr/>
      </dsp:nvSpPr>
      <dsp:spPr>
        <a:xfrm>
          <a:off x="1861062" y="2019706"/>
          <a:ext cx="1088502" cy="10885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4D08F0A-1A50-4B6A-AAAC-6C436B00E85A}">
      <dsp:nvSpPr>
        <dsp:cNvPr id="0" name=""/>
        <dsp:cNvSpPr/>
      </dsp:nvSpPr>
      <dsp:spPr>
        <a:xfrm>
          <a:off x="850310" y="4103410"/>
          <a:ext cx="3110006"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b="1" kern="1200" spc="0" dirty="0">
              <a:solidFill>
                <a:srgbClr val="1D242C"/>
              </a:solidFill>
              <a:latin typeface="Calibri" panose="020F0502020204030204" pitchFamily="34" charset="0"/>
              <a:cs typeface="Calibri" panose="020F0502020204030204" pitchFamily="34" charset="0"/>
            </a:rPr>
            <a:t>Extract colors</a:t>
          </a:r>
        </a:p>
        <a:p>
          <a:pPr marL="0" lvl="0" indent="0" algn="ctr" defTabSz="1066800">
            <a:lnSpc>
              <a:spcPct val="90000"/>
            </a:lnSpc>
            <a:spcBef>
              <a:spcPct val="0"/>
            </a:spcBef>
            <a:spcAft>
              <a:spcPct val="35000"/>
            </a:spcAft>
            <a:buNone/>
            <a:defRPr cap="all"/>
          </a:pPr>
          <a:endParaRPr lang="en-US" sz="2400" b="1" kern="1200" spc="0" dirty="0">
            <a:latin typeface="Calibri" panose="020F0502020204030204" pitchFamily="34" charset="0"/>
            <a:cs typeface="Calibri" panose="020F0502020204030204" pitchFamily="34" charset="0"/>
          </a:endParaRPr>
        </a:p>
      </dsp:txBody>
      <dsp:txXfrm>
        <a:off x="850310" y="4103410"/>
        <a:ext cx="3110006" cy="810000"/>
      </dsp:txXfrm>
    </dsp:sp>
    <dsp:sp modelId="{4D416B06-3581-4A1E-B885-A7B42BD7BC73}">
      <dsp:nvSpPr>
        <dsp:cNvPr id="0" name=""/>
        <dsp:cNvSpPr/>
      </dsp:nvSpPr>
      <dsp:spPr>
        <a:xfrm>
          <a:off x="5111019" y="1615405"/>
          <a:ext cx="1897103" cy="1897103"/>
        </a:xfrm>
        <a:prstGeom prst="ellipse">
          <a:avLst/>
        </a:prstGeom>
        <a:solidFill>
          <a:schemeClr val="accent6">
            <a:lumMod val="60000"/>
            <a:lumOff val="40000"/>
          </a:schemeClr>
        </a:solidFill>
        <a:ln>
          <a:noFill/>
        </a:ln>
        <a:effectLst/>
      </dsp:spPr>
      <dsp:style>
        <a:lnRef idx="0">
          <a:scrgbClr r="0" g="0" b="0"/>
        </a:lnRef>
        <a:fillRef idx="1">
          <a:scrgbClr r="0" g="0" b="0"/>
        </a:fillRef>
        <a:effectRef idx="0">
          <a:scrgbClr r="0" g="0" b="0"/>
        </a:effectRef>
        <a:fontRef idx="minor"/>
      </dsp:style>
    </dsp:sp>
    <dsp:sp modelId="{B67FB760-B54E-4433-8ADA-A0373AB40536}">
      <dsp:nvSpPr>
        <dsp:cNvPr id="0" name=""/>
        <dsp:cNvSpPr/>
      </dsp:nvSpPr>
      <dsp:spPr>
        <a:xfrm>
          <a:off x="5515320" y="2019706"/>
          <a:ext cx="1088502" cy="108850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B452A0-8EEE-47E7-AF88-B98E8BD55FC7}">
      <dsp:nvSpPr>
        <dsp:cNvPr id="0" name=""/>
        <dsp:cNvSpPr/>
      </dsp:nvSpPr>
      <dsp:spPr>
        <a:xfrm>
          <a:off x="4504568" y="4103410"/>
          <a:ext cx="3110006"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b="1" kern="1200" spc="0" dirty="0">
              <a:solidFill>
                <a:srgbClr val="1D242C"/>
              </a:solidFill>
              <a:latin typeface="Calibri" panose="020F0502020204030204" pitchFamily="34" charset="0"/>
              <a:cs typeface="Calibri" panose="020F0502020204030204" pitchFamily="34" charset="0"/>
            </a:rPr>
            <a:t>Train the models</a:t>
          </a:r>
        </a:p>
        <a:p>
          <a:pPr marL="0" lvl="0" indent="0" algn="ctr" defTabSz="1066800">
            <a:lnSpc>
              <a:spcPct val="90000"/>
            </a:lnSpc>
            <a:spcBef>
              <a:spcPct val="0"/>
            </a:spcBef>
            <a:spcAft>
              <a:spcPct val="35000"/>
            </a:spcAft>
            <a:buNone/>
            <a:defRPr cap="all"/>
          </a:pPr>
          <a:endParaRPr lang="en-US" sz="2400" b="1" kern="1200" spc="0" dirty="0">
            <a:latin typeface="Calibri" panose="020F0502020204030204" pitchFamily="34" charset="0"/>
            <a:cs typeface="Calibri" panose="020F0502020204030204" pitchFamily="34" charset="0"/>
          </a:endParaRPr>
        </a:p>
      </dsp:txBody>
      <dsp:txXfrm>
        <a:off x="4504568" y="4103410"/>
        <a:ext cx="3110006" cy="810000"/>
      </dsp:txXfrm>
    </dsp:sp>
    <dsp:sp modelId="{C89106F8-07F4-4F58-8211-83DC9FDF905B}">
      <dsp:nvSpPr>
        <dsp:cNvPr id="0" name=""/>
        <dsp:cNvSpPr/>
      </dsp:nvSpPr>
      <dsp:spPr>
        <a:xfrm>
          <a:off x="8765276" y="1615405"/>
          <a:ext cx="1897103" cy="1897103"/>
        </a:xfrm>
        <a:prstGeom prst="ellipse">
          <a:avLst/>
        </a:prstGeom>
        <a:solidFill>
          <a:schemeClr val="accent6"/>
        </a:solidFill>
        <a:ln>
          <a:noFill/>
        </a:ln>
        <a:effectLst/>
      </dsp:spPr>
      <dsp:style>
        <a:lnRef idx="0">
          <a:scrgbClr r="0" g="0" b="0"/>
        </a:lnRef>
        <a:fillRef idx="1">
          <a:scrgbClr r="0" g="0" b="0"/>
        </a:fillRef>
        <a:effectRef idx="0">
          <a:scrgbClr r="0" g="0" b="0"/>
        </a:effectRef>
        <a:fontRef idx="minor"/>
      </dsp:style>
    </dsp:sp>
    <dsp:sp modelId="{64B891BD-97F2-4EA5-AE77-7A59C93816B5}">
      <dsp:nvSpPr>
        <dsp:cNvPr id="0" name=""/>
        <dsp:cNvSpPr/>
      </dsp:nvSpPr>
      <dsp:spPr>
        <a:xfrm>
          <a:off x="9169577" y="2019706"/>
          <a:ext cx="1088502" cy="108850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F91955D-64CE-4B9C-87FD-A5423F9C11D1}">
      <dsp:nvSpPr>
        <dsp:cNvPr id="0" name=""/>
        <dsp:cNvSpPr/>
      </dsp:nvSpPr>
      <dsp:spPr>
        <a:xfrm>
          <a:off x="8158825" y="4103410"/>
          <a:ext cx="3110006"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b="1" kern="1200" spc="0" dirty="0">
              <a:solidFill>
                <a:srgbClr val="1D242C"/>
              </a:solidFill>
              <a:latin typeface="Calibri" panose="020F0502020204030204" pitchFamily="34" charset="0"/>
              <a:cs typeface="Calibri" panose="020F0502020204030204" pitchFamily="34" charset="0"/>
            </a:rPr>
            <a:t>Validate</a:t>
          </a:r>
          <a:endParaRPr lang="en-US" sz="2400" b="1" kern="1200" spc="0" dirty="0">
            <a:latin typeface="Calibri" panose="020F0502020204030204" pitchFamily="34" charset="0"/>
            <a:cs typeface="Calibri" panose="020F0502020204030204" pitchFamily="34" charset="0"/>
          </a:endParaRPr>
        </a:p>
      </dsp:txBody>
      <dsp:txXfrm>
        <a:off x="8158825" y="4103410"/>
        <a:ext cx="3110006" cy="810000"/>
      </dsp:txXfrm>
    </dsp:sp>
    <dsp:sp modelId="{5D90D9B0-74D5-430B-8A87-6F75D6D0C1B9}">
      <dsp:nvSpPr>
        <dsp:cNvPr id="0" name=""/>
        <dsp:cNvSpPr/>
      </dsp:nvSpPr>
      <dsp:spPr>
        <a:xfrm>
          <a:off x="12419534" y="1615405"/>
          <a:ext cx="1897103" cy="1897103"/>
        </a:xfrm>
        <a:prstGeom prst="ellipse">
          <a:avLst/>
        </a:prstGeom>
        <a:solidFill>
          <a:schemeClr val="accent6">
            <a:lumMod val="75000"/>
          </a:schemeClr>
        </a:solidFill>
        <a:ln>
          <a:noFill/>
        </a:ln>
        <a:effectLst/>
      </dsp:spPr>
      <dsp:style>
        <a:lnRef idx="0">
          <a:scrgbClr r="0" g="0" b="0"/>
        </a:lnRef>
        <a:fillRef idx="1">
          <a:scrgbClr r="0" g="0" b="0"/>
        </a:fillRef>
        <a:effectRef idx="0">
          <a:scrgbClr r="0" g="0" b="0"/>
        </a:effectRef>
        <a:fontRef idx="minor"/>
      </dsp:style>
    </dsp:sp>
    <dsp:sp modelId="{483AD208-5E3A-4E6E-B93A-9F7574D8D652}">
      <dsp:nvSpPr>
        <dsp:cNvPr id="0" name=""/>
        <dsp:cNvSpPr/>
      </dsp:nvSpPr>
      <dsp:spPr>
        <a:xfrm>
          <a:off x="12823834" y="2019706"/>
          <a:ext cx="1088502" cy="1088502"/>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E99EE3C-0BA6-44EC-B5ED-0B95C2CAD1BF}">
      <dsp:nvSpPr>
        <dsp:cNvPr id="0" name=""/>
        <dsp:cNvSpPr/>
      </dsp:nvSpPr>
      <dsp:spPr>
        <a:xfrm>
          <a:off x="11813082" y="4103410"/>
          <a:ext cx="3110006"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b="1" kern="1200" spc="0" dirty="0">
              <a:solidFill>
                <a:srgbClr val="1D242C"/>
              </a:solidFill>
              <a:latin typeface="Calibri" panose="020F0502020204030204" pitchFamily="34" charset="0"/>
              <a:cs typeface="Calibri" panose="020F0502020204030204" pitchFamily="34" charset="0"/>
            </a:rPr>
            <a:t>Compare</a:t>
          </a:r>
          <a:endParaRPr lang="en-US" sz="2400" b="1" kern="1200" spc="0" dirty="0">
            <a:latin typeface="Calibri" panose="020F0502020204030204" pitchFamily="34" charset="0"/>
            <a:cs typeface="Calibri" panose="020F0502020204030204" pitchFamily="34" charset="0"/>
          </a:endParaRPr>
        </a:p>
      </dsp:txBody>
      <dsp:txXfrm>
        <a:off x="11813082" y="4103410"/>
        <a:ext cx="3110006" cy="81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A7346E-76E7-4238-B927-4D5E03711C16}">
      <dsp:nvSpPr>
        <dsp:cNvPr id="0" name=""/>
        <dsp:cNvSpPr/>
      </dsp:nvSpPr>
      <dsp:spPr>
        <a:xfrm>
          <a:off x="0" y="725"/>
          <a:ext cx="7658100" cy="998696"/>
        </a:xfrm>
        <a:prstGeom prst="roundRect">
          <a:avLst>
            <a:gd name="adj" fmla="val 10000"/>
          </a:avLst>
        </a:prstGeom>
        <a:solidFill>
          <a:srgbClr val="F199A7">
            <a:alpha val="18824"/>
          </a:srgbClr>
        </a:solidFill>
        <a:ln>
          <a:noFill/>
        </a:ln>
        <a:effectLst/>
      </dsp:spPr>
      <dsp:style>
        <a:lnRef idx="0">
          <a:scrgbClr r="0" g="0" b="0"/>
        </a:lnRef>
        <a:fillRef idx="1">
          <a:scrgbClr r="0" g="0" b="0"/>
        </a:fillRef>
        <a:effectRef idx="0">
          <a:scrgbClr r="0" g="0" b="0"/>
        </a:effectRef>
        <a:fontRef idx="minor"/>
      </dsp:style>
    </dsp:sp>
    <dsp:sp modelId="{F10FEC68-334D-481A-AF6E-43255659AF91}">
      <dsp:nvSpPr>
        <dsp:cNvPr id="0" name=""/>
        <dsp:cNvSpPr/>
      </dsp:nvSpPr>
      <dsp:spPr>
        <a:xfrm>
          <a:off x="212248" y="135217"/>
          <a:ext cx="728997" cy="72971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F1B46C-9A84-47B5-A4C2-37FC8A1D8506}">
      <dsp:nvSpPr>
        <dsp:cNvPr id="0" name=""/>
        <dsp:cNvSpPr/>
      </dsp:nvSpPr>
      <dsp:spPr>
        <a:xfrm>
          <a:off x="1153494" y="725"/>
          <a:ext cx="6504605" cy="998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695" tIns="105695" rIns="105695" bIns="105695" numCol="1" spcCol="1270" anchor="ctr" anchorCtr="0">
          <a:noAutofit/>
        </a:bodyPr>
        <a:lstStyle/>
        <a:p>
          <a:pPr marL="0" lvl="0" indent="0" algn="ctr" defTabSz="1066800">
            <a:lnSpc>
              <a:spcPct val="100000"/>
            </a:lnSpc>
            <a:spcBef>
              <a:spcPct val="0"/>
            </a:spcBef>
            <a:spcAft>
              <a:spcPct val="35000"/>
            </a:spcAft>
            <a:buNone/>
          </a:pPr>
          <a:r>
            <a:rPr lang="en-US" sz="2400" kern="1200" dirty="0">
              <a:latin typeface="Montserrat" pitchFamily="2" charset="77"/>
            </a:rPr>
            <a:t>Getting the images of the plutonic rocks</a:t>
          </a:r>
        </a:p>
      </dsp:txBody>
      <dsp:txXfrm>
        <a:off x="1153494" y="725"/>
        <a:ext cx="6504605" cy="998696"/>
      </dsp:txXfrm>
    </dsp:sp>
    <dsp:sp modelId="{C1288CA8-9B58-419E-924F-9444FFC04636}">
      <dsp:nvSpPr>
        <dsp:cNvPr id="0" name=""/>
        <dsp:cNvSpPr/>
      </dsp:nvSpPr>
      <dsp:spPr>
        <a:xfrm>
          <a:off x="0" y="1249096"/>
          <a:ext cx="7658100" cy="998696"/>
        </a:xfrm>
        <a:prstGeom prst="roundRect">
          <a:avLst>
            <a:gd name="adj" fmla="val 10000"/>
          </a:avLst>
        </a:prstGeom>
        <a:solidFill>
          <a:srgbClr val="FAE3E7">
            <a:alpha val="45098"/>
          </a:srgbClr>
        </a:solidFill>
        <a:ln>
          <a:noFill/>
        </a:ln>
        <a:effectLst/>
      </dsp:spPr>
      <dsp:style>
        <a:lnRef idx="0">
          <a:scrgbClr r="0" g="0" b="0"/>
        </a:lnRef>
        <a:fillRef idx="1">
          <a:scrgbClr r="0" g="0" b="0"/>
        </a:fillRef>
        <a:effectRef idx="0">
          <a:scrgbClr r="0" g="0" b="0"/>
        </a:effectRef>
        <a:fontRef idx="minor"/>
      </dsp:style>
    </dsp:sp>
    <dsp:sp modelId="{81095599-6FE0-44EB-AD66-EE25526EC935}">
      <dsp:nvSpPr>
        <dsp:cNvPr id="0" name=""/>
        <dsp:cNvSpPr/>
      </dsp:nvSpPr>
      <dsp:spPr>
        <a:xfrm>
          <a:off x="212248" y="1383589"/>
          <a:ext cx="728997" cy="729711"/>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0AA0A4E-57E5-4903-ACBF-EAF6BB77A6F1}">
      <dsp:nvSpPr>
        <dsp:cNvPr id="0" name=""/>
        <dsp:cNvSpPr/>
      </dsp:nvSpPr>
      <dsp:spPr>
        <a:xfrm>
          <a:off x="1153494" y="1249096"/>
          <a:ext cx="6504605" cy="998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695" tIns="105695" rIns="105695" bIns="105695" numCol="1" spcCol="1270" anchor="ctr" anchorCtr="0">
          <a:noAutofit/>
        </a:bodyPr>
        <a:lstStyle/>
        <a:p>
          <a:pPr marL="0" lvl="0" indent="0" algn="ctr" defTabSz="1066800">
            <a:lnSpc>
              <a:spcPct val="100000"/>
            </a:lnSpc>
            <a:spcBef>
              <a:spcPct val="0"/>
            </a:spcBef>
            <a:spcAft>
              <a:spcPct val="35000"/>
            </a:spcAft>
            <a:buNone/>
          </a:pPr>
          <a:r>
            <a:rPr lang="en-US" sz="2400" kern="1200" dirty="0">
              <a:latin typeface="Montserrat" pitchFamily="2" charset="77"/>
            </a:rPr>
            <a:t>Preparing the data</a:t>
          </a:r>
        </a:p>
      </dsp:txBody>
      <dsp:txXfrm>
        <a:off x="1153494" y="1249096"/>
        <a:ext cx="6504605" cy="998696"/>
      </dsp:txXfrm>
    </dsp:sp>
    <dsp:sp modelId="{EB414F6B-7B5C-41DC-A5FA-B766A1350090}">
      <dsp:nvSpPr>
        <dsp:cNvPr id="0" name=""/>
        <dsp:cNvSpPr/>
      </dsp:nvSpPr>
      <dsp:spPr>
        <a:xfrm>
          <a:off x="0" y="2497467"/>
          <a:ext cx="7658100" cy="998696"/>
        </a:xfrm>
        <a:prstGeom prst="roundRect">
          <a:avLst>
            <a:gd name="adj" fmla="val 10000"/>
          </a:avLst>
        </a:prstGeom>
        <a:solidFill>
          <a:srgbClr val="FCECEE"/>
        </a:solidFill>
        <a:ln>
          <a:noFill/>
        </a:ln>
        <a:effectLst/>
      </dsp:spPr>
      <dsp:style>
        <a:lnRef idx="0">
          <a:scrgbClr r="0" g="0" b="0"/>
        </a:lnRef>
        <a:fillRef idx="1">
          <a:scrgbClr r="0" g="0" b="0"/>
        </a:fillRef>
        <a:effectRef idx="0">
          <a:scrgbClr r="0" g="0" b="0"/>
        </a:effectRef>
        <a:fontRef idx="minor"/>
      </dsp:style>
    </dsp:sp>
    <dsp:sp modelId="{5490AA11-54A0-44D6-936F-E03F1786E26A}">
      <dsp:nvSpPr>
        <dsp:cNvPr id="0" name=""/>
        <dsp:cNvSpPr/>
      </dsp:nvSpPr>
      <dsp:spPr>
        <a:xfrm>
          <a:off x="212248" y="2631960"/>
          <a:ext cx="728997" cy="729711"/>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0E46BED-12C8-431E-B9D6-2D24A484AB18}">
      <dsp:nvSpPr>
        <dsp:cNvPr id="0" name=""/>
        <dsp:cNvSpPr/>
      </dsp:nvSpPr>
      <dsp:spPr>
        <a:xfrm>
          <a:off x="1153494" y="2497467"/>
          <a:ext cx="6504605" cy="998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695" tIns="105695" rIns="105695" bIns="105695" numCol="1" spcCol="1270" anchor="ctr" anchorCtr="0">
          <a:noAutofit/>
        </a:bodyPr>
        <a:lstStyle/>
        <a:p>
          <a:pPr marL="0" lvl="0" indent="0" algn="ctr" defTabSz="1066800">
            <a:lnSpc>
              <a:spcPct val="100000"/>
            </a:lnSpc>
            <a:spcBef>
              <a:spcPct val="0"/>
            </a:spcBef>
            <a:spcAft>
              <a:spcPct val="35000"/>
            </a:spcAft>
            <a:buNone/>
          </a:pPr>
          <a:r>
            <a:rPr lang="en-US" sz="2400" kern="1200" dirty="0">
              <a:latin typeface="Montserrat" pitchFamily="2" charset="77"/>
            </a:rPr>
            <a:t>Determining the best number of color clusters</a:t>
          </a:r>
        </a:p>
      </dsp:txBody>
      <dsp:txXfrm>
        <a:off x="1153494" y="2497467"/>
        <a:ext cx="6504605" cy="998696"/>
      </dsp:txXfrm>
    </dsp:sp>
    <dsp:sp modelId="{14D3668D-0A1C-4180-B9FD-0EEF89E48D99}">
      <dsp:nvSpPr>
        <dsp:cNvPr id="0" name=""/>
        <dsp:cNvSpPr/>
      </dsp:nvSpPr>
      <dsp:spPr>
        <a:xfrm>
          <a:off x="0" y="3745838"/>
          <a:ext cx="7658100" cy="998696"/>
        </a:xfrm>
        <a:prstGeom prst="roundRect">
          <a:avLst>
            <a:gd name="adj" fmla="val 10000"/>
          </a:avLst>
        </a:prstGeom>
        <a:solidFill>
          <a:srgbClr val="FDF2F5"/>
        </a:solidFill>
        <a:ln>
          <a:noFill/>
        </a:ln>
        <a:effectLst/>
      </dsp:spPr>
      <dsp:style>
        <a:lnRef idx="0">
          <a:scrgbClr r="0" g="0" b="0"/>
        </a:lnRef>
        <a:fillRef idx="1">
          <a:scrgbClr r="0" g="0" b="0"/>
        </a:fillRef>
        <a:effectRef idx="0">
          <a:scrgbClr r="0" g="0" b="0"/>
        </a:effectRef>
        <a:fontRef idx="minor"/>
      </dsp:style>
    </dsp:sp>
    <dsp:sp modelId="{76611D13-1981-492E-B60D-B01F8325F0D6}">
      <dsp:nvSpPr>
        <dsp:cNvPr id="0" name=""/>
        <dsp:cNvSpPr/>
      </dsp:nvSpPr>
      <dsp:spPr>
        <a:xfrm>
          <a:off x="212248" y="3880331"/>
          <a:ext cx="728997" cy="729711"/>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3F7D471-116A-4815-8CB7-B4470DA82321}">
      <dsp:nvSpPr>
        <dsp:cNvPr id="0" name=""/>
        <dsp:cNvSpPr/>
      </dsp:nvSpPr>
      <dsp:spPr>
        <a:xfrm>
          <a:off x="1153494" y="3745838"/>
          <a:ext cx="6504605" cy="998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695" tIns="105695" rIns="105695" bIns="105695" numCol="1" spcCol="1270" anchor="ctr" anchorCtr="0">
          <a:noAutofit/>
        </a:bodyPr>
        <a:lstStyle/>
        <a:p>
          <a:pPr marL="0" lvl="0" indent="0" algn="ctr" defTabSz="1066800">
            <a:lnSpc>
              <a:spcPct val="100000"/>
            </a:lnSpc>
            <a:spcBef>
              <a:spcPct val="0"/>
            </a:spcBef>
            <a:spcAft>
              <a:spcPct val="35000"/>
            </a:spcAft>
            <a:buNone/>
          </a:pPr>
          <a:r>
            <a:rPr lang="en-US" sz="2400" kern="1200" dirty="0">
              <a:latin typeface="Montserrat" pitchFamily="2" charset="77"/>
            </a:rPr>
            <a:t>Color extraction</a:t>
          </a:r>
        </a:p>
      </dsp:txBody>
      <dsp:txXfrm>
        <a:off x="1153494" y="3745838"/>
        <a:ext cx="6504605" cy="998696"/>
      </dsp:txXfrm>
    </dsp:sp>
    <dsp:sp modelId="{19209E2D-FC75-4D47-98AF-CA0371B81D74}">
      <dsp:nvSpPr>
        <dsp:cNvPr id="0" name=""/>
        <dsp:cNvSpPr/>
      </dsp:nvSpPr>
      <dsp:spPr>
        <a:xfrm>
          <a:off x="0" y="4994209"/>
          <a:ext cx="7658100" cy="998696"/>
        </a:xfrm>
        <a:prstGeom prst="roundRect">
          <a:avLst>
            <a:gd name="adj" fmla="val 10000"/>
          </a:avLst>
        </a:prstGeom>
        <a:solidFill>
          <a:srgbClr val="FCECEE"/>
        </a:solidFill>
        <a:ln>
          <a:noFill/>
        </a:ln>
        <a:effectLst/>
      </dsp:spPr>
      <dsp:style>
        <a:lnRef idx="0">
          <a:scrgbClr r="0" g="0" b="0"/>
        </a:lnRef>
        <a:fillRef idx="1">
          <a:scrgbClr r="0" g="0" b="0"/>
        </a:fillRef>
        <a:effectRef idx="0">
          <a:scrgbClr r="0" g="0" b="0"/>
        </a:effectRef>
        <a:fontRef idx="minor"/>
      </dsp:style>
    </dsp:sp>
    <dsp:sp modelId="{0F44496A-8056-FA46-8818-F248E388A176}">
      <dsp:nvSpPr>
        <dsp:cNvPr id="0" name=""/>
        <dsp:cNvSpPr/>
      </dsp:nvSpPr>
      <dsp:spPr>
        <a:xfrm>
          <a:off x="212248" y="5128702"/>
          <a:ext cx="728997" cy="729711"/>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254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98E6BF-91C3-7D43-A997-4D5E59F45A6B}">
      <dsp:nvSpPr>
        <dsp:cNvPr id="0" name=""/>
        <dsp:cNvSpPr/>
      </dsp:nvSpPr>
      <dsp:spPr>
        <a:xfrm>
          <a:off x="1153494" y="4994209"/>
          <a:ext cx="6504605" cy="998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695" tIns="105695" rIns="105695" bIns="105695" numCol="1" spcCol="1270" anchor="ctr" anchorCtr="0">
          <a:noAutofit/>
        </a:bodyPr>
        <a:lstStyle/>
        <a:p>
          <a:pPr marL="0" lvl="0" indent="0" algn="ctr" defTabSz="1066800">
            <a:lnSpc>
              <a:spcPct val="100000"/>
            </a:lnSpc>
            <a:spcBef>
              <a:spcPct val="0"/>
            </a:spcBef>
            <a:spcAft>
              <a:spcPct val="35000"/>
            </a:spcAft>
            <a:buNone/>
          </a:pPr>
          <a:r>
            <a:rPr lang="en-US" sz="2400" kern="1200" dirty="0">
              <a:latin typeface="Montserrat" pitchFamily="2" charset="77"/>
            </a:rPr>
            <a:t>Data normalization and label encoding</a:t>
          </a:r>
        </a:p>
      </dsp:txBody>
      <dsp:txXfrm>
        <a:off x="1153494" y="4994209"/>
        <a:ext cx="6504605" cy="998696"/>
      </dsp:txXfrm>
    </dsp:sp>
    <dsp:sp modelId="{9767292B-0D7F-6646-AD83-E9EB4A36065F}">
      <dsp:nvSpPr>
        <dsp:cNvPr id="0" name=""/>
        <dsp:cNvSpPr/>
      </dsp:nvSpPr>
      <dsp:spPr>
        <a:xfrm>
          <a:off x="0" y="6242580"/>
          <a:ext cx="7658100" cy="998696"/>
        </a:xfrm>
        <a:prstGeom prst="roundRect">
          <a:avLst>
            <a:gd name="adj" fmla="val 10000"/>
          </a:avLst>
        </a:prstGeom>
        <a:solidFill>
          <a:srgbClr val="FDF2F5"/>
        </a:solidFill>
        <a:ln>
          <a:noFill/>
        </a:ln>
        <a:effectLst/>
      </dsp:spPr>
      <dsp:style>
        <a:lnRef idx="0">
          <a:scrgbClr r="0" g="0" b="0"/>
        </a:lnRef>
        <a:fillRef idx="1">
          <a:scrgbClr r="0" g="0" b="0"/>
        </a:fillRef>
        <a:effectRef idx="0">
          <a:scrgbClr r="0" g="0" b="0"/>
        </a:effectRef>
        <a:fontRef idx="minor"/>
      </dsp:style>
    </dsp:sp>
    <dsp:sp modelId="{3AFF3F74-B0EF-B540-BB87-E76E029E712D}">
      <dsp:nvSpPr>
        <dsp:cNvPr id="0" name=""/>
        <dsp:cNvSpPr/>
      </dsp:nvSpPr>
      <dsp:spPr>
        <a:xfrm>
          <a:off x="212248" y="6377073"/>
          <a:ext cx="728997" cy="729711"/>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254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70D0DB-D00D-4342-B7C9-5B3D4F6F3092}">
      <dsp:nvSpPr>
        <dsp:cNvPr id="0" name=""/>
        <dsp:cNvSpPr/>
      </dsp:nvSpPr>
      <dsp:spPr>
        <a:xfrm>
          <a:off x="1153494" y="6242580"/>
          <a:ext cx="6504605" cy="998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695" tIns="105695" rIns="105695" bIns="105695" numCol="1" spcCol="1270" anchor="ctr" anchorCtr="0">
          <a:noAutofit/>
        </a:bodyPr>
        <a:lstStyle/>
        <a:p>
          <a:pPr marL="0" lvl="0" indent="0" algn="ctr" defTabSz="1066800">
            <a:lnSpc>
              <a:spcPct val="100000"/>
            </a:lnSpc>
            <a:spcBef>
              <a:spcPct val="0"/>
            </a:spcBef>
            <a:spcAft>
              <a:spcPct val="35000"/>
            </a:spcAft>
            <a:buNone/>
          </a:pPr>
          <a:r>
            <a:rPr lang="en-US" sz="2400" kern="1200">
              <a:latin typeface="Montserrat" pitchFamily="2" charset="77"/>
            </a:rPr>
            <a:t>Training the different algorithms with the extracted dominant colors</a:t>
          </a:r>
        </a:p>
      </dsp:txBody>
      <dsp:txXfrm>
        <a:off x="1153494" y="6242580"/>
        <a:ext cx="6504605" cy="998696"/>
      </dsp:txXfrm>
    </dsp:sp>
    <dsp:sp modelId="{2E37DEF3-9AAF-BA40-AB4A-B03D277213D2}">
      <dsp:nvSpPr>
        <dsp:cNvPr id="0" name=""/>
        <dsp:cNvSpPr/>
      </dsp:nvSpPr>
      <dsp:spPr>
        <a:xfrm>
          <a:off x="0" y="7490951"/>
          <a:ext cx="7658100" cy="998696"/>
        </a:xfrm>
        <a:prstGeom prst="roundRect">
          <a:avLst>
            <a:gd name="adj" fmla="val 10000"/>
          </a:avLst>
        </a:prstGeom>
        <a:solidFill>
          <a:srgbClr val="FCECEE"/>
        </a:solidFill>
        <a:ln>
          <a:noFill/>
        </a:ln>
        <a:effectLst/>
      </dsp:spPr>
      <dsp:style>
        <a:lnRef idx="0">
          <a:scrgbClr r="0" g="0" b="0"/>
        </a:lnRef>
        <a:fillRef idx="1">
          <a:scrgbClr r="0" g="0" b="0"/>
        </a:fillRef>
        <a:effectRef idx="0">
          <a:scrgbClr r="0" g="0" b="0"/>
        </a:effectRef>
        <a:fontRef idx="minor"/>
      </dsp:style>
    </dsp:sp>
    <dsp:sp modelId="{688ED3B8-F2A3-2043-8599-F700FEC810CD}">
      <dsp:nvSpPr>
        <dsp:cNvPr id="0" name=""/>
        <dsp:cNvSpPr/>
      </dsp:nvSpPr>
      <dsp:spPr>
        <a:xfrm>
          <a:off x="212245" y="7625444"/>
          <a:ext cx="729003" cy="729711"/>
        </a:xfrm>
        <a:prstGeom prst="rect">
          <a:avLst/>
        </a:prstGeom>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w="254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F91399-AA01-8345-8671-17CEBC3DE933}">
      <dsp:nvSpPr>
        <dsp:cNvPr id="0" name=""/>
        <dsp:cNvSpPr/>
      </dsp:nvSpPr>
      <dsp:spPr>
        <a:xfrm>
          <a:off x="1153494" y="7490951"/>
          <a:ext cx="6504605" cy="998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695" tIns="105695" rIns="105695" bIns="105695" numCol="1" spcCol="1270" anchor="ctr" anchorCtr="0">
          <a:noAutofit/>
        </a:bodyPr>
        <a:lstStyle/>
        <a:p>
          <a:pPr marL="0" lvl="0" indent="0" algn="ctr" defTabSz="1066800">
            <a:lnSpc>
              <a:spcPct val="100000"/>
            </a:lnSpc>
            <a:spcBef>
              <a:spcPct val="0"/>
            </a:spcBef>
            <a:spcAft>
              <a:spcPct val="35000"/>
            </a:spcAft>
            <a:buNone/>
          </a:pPr>
          <a:r>
            <a:rPr lang="en-US" sz="2400" kern="1200">
              <a:latin typeface="Montserrat" pitchFamily="2" charset="77"/>
            </a:rPr>
            <a:t>Creation of the iOS application</a:t>
          </a:r>
          <a:endParaRPr lang="en-US" sz="2400" kern="1200" dirty="0">
            <a:latin typeface="Montserrat" pitchFamily="2" charset="77"/>
          </a:endParaRPr>
        </a:p>
      </dsp:txBody>
      <dsp:txXfrm>
        <a:off x="1153494" y="7490951"/>
        <a:ext cx="6504605" cy="998696"/>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B0DEC6-A818-4B4D-936F-49C5107EC319}" type="datetimeFigureOut">
              <a:rPr lang="en-US" smtClean="0"/>
              <a:t>3/19/21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545A18-2E3C-DF47-860B-6BF2C05045E3}" type="slidenum">
              <a:rPr lang="en-US" smtClean="0"/>
              <a:t>‹#›</a:t>
            </a:fld>
            <a:endParaRPr lang="en-US"/>
          </a:p>
        </p:txBody>
      </p:sp>
    </p:spTree>
    <p:extLst>
      <p:ext uri="{BB962C8B-B14F-4D97-AF65-F5344CB8AC3E}">
        <p14:creationId xmlns:p14="http://schemas.microsoft.com/office/powerpoint/2010/main" val="3636196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1</a:t>
            </a:fld>
            <a:endParaRPr lang="en-US"/>
          </a:p>
        </p:txBody>
      </p:sp>
    </p:spTree>
    <p:extLst>
      <p:ext uri="{BB962C8B-B14F-4D97-AF65-F5344CB8AC3E}">
        <p14:creationId xmlns:p14="http://schemas.microsoft.com/office/powerpoint/2010/main" val="1604560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7</a:t>
            </a:fld>
            <a:endParaRPr lang="en-US"/>
          </a:p>
        </p:txBody>
      </p:sp>
    </p:spTree>
    <p:extLst>
      <p:ext uri="{BB962C8B-B14F-4D97-AF65-F5344CB8AC3E}">
        <p14:creationId xmlns:p14="http://schemas.microsoft.com/office/powerpoint/2010/main" val="3502185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3/19/21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3/19/21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3/19/21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3/19/21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3" Type="http://schemas.openxmlformats.org/officeDocument/2006/relationships/image" Target="../media/image69.svg"/><Relationship Id="rId18" Type="http://schemas.openxmlformats.org/officeDocument/2006/relationships/image" Target="../media/image74.png"/><Relationship Id="rId26" Type="http://schemas.openxmlformats.org/officeDocument/2006/relationships/image" Target="../media/image82.png"/><Relationship Id="rId39" Type="http://schemas.openxmlformats.org/officeDocument/2006/relationships/image" Target="../media/image95.svg"/><Relationship Id="rId21" Type="http://schemas.openxmlformats.org/officeDocument/2006/relationships/image" Target="../media/image77.svg"/><Relationship Id="rId34" Type="http://schemas.openxmlformats.org/officeDocument/2006/relationships/image" Target="../media/image90.png"/><Relationship Id="rId42" Type="http://schemas.openxmlformats.org/officeDocument/2006/relationships/image" Target="../media/image98.png"/><Relationship Id="rId7" Type="http://schemas.openxmlformats.org/officeDocument/2006/relationships/image" Target="../media/image63.svg"/><Relationship Id="rId2" Type="http://schemas.openxmlformats.org/officeDocument/2006/relationships/image" Target="../media/image58.png"/><Relationship Id="rId16" Type="http://schemas.openxmlformats.org/officeDocument/2006/relationships/image" Target="../media/image72.png"/><Relationship Id="rId20" Type="http://schemas.openxmlformats.org/officeDocument/2006/relationships/image" Target="../media/image76.png"/><Relationship Id="rId29" Type="http://schemas.openxmlformats.org/officeDocument/2006/relationships/image" Target="../media/image85.svg"/><Relationship Id="rId41" Type="http://schemas.openxmlformats.org/officeDocument/2006/relationships/image" Target="../media/image97.svg"/><Relationship Id="rId1" Type="http://schemas.openxmlformats.org/officeDocument/2006/relationships/slideLayout" Target="../slideLayouts/slideLayout7.xml"/><Relationship Id="rId6" Type="http://schemas.openxmlformats.org/officeDocument/2006/relationships/image" Target="../media/image62.png"/><Relationship Id="rId11" Type="http://schemas.openxmlformats.org/officeDocument/2006/relationships/image" Target="../media/image67.svg"/><Relationship Id="rId24" Type="http://schemas.openxmlformats.org/officeDocument/2006/relationships/image" Target="../media/image80.png"/><Relationship Id="rId32" Type="http://schemas.openxmlformats.org/officeDocument/2006/relationships/image" Target="../media/image88.png"/><Relationship Id="rId37" Type="http://schemas.openxmlformats.org/officeDocument/2006/relationships/image" Target="../media/image93.svg"/><Relationship Id="rId40" Type="http://schemas.openxmlformats.org/officeDocument/2006/relationships/image" Target="../media/image96.png"/><Relationship Id="rId5" Type="http://schemas.openxmlformats.org/officeDocument/2006/relationships/image" Target="../media/image61.svg"/><Relationship Id="rId15" Type="http://schemas.openxmlformats.org/officeDocument/2006/relationships/image" Target="../media/image71.svg"/><Relationship Id="rId23" Type="http://schemas.openxmlformats.org/officeDocument/2006/relationships/image" Target="../media/image79.svg"/><Relationship Id="rId28" Type="http://schemas.openxmlformats.org/officeDocument/2006/relationships/image" Target="../media/image84.png"/><Relationship Id="rId36" Type="http://schemas.openxmlformats.org/officeDocument/2006/relationships/image" Target="../media/image92.png"/><Relationship Id="rId10" Type="http://schemas.openxmlformats.org/officeDocument/2006/relationships/image" Target="../media/image66.png"/><Relationship Id="rId19" Type="http://schemas.openxmlformats.org/officeDocument/2006/relationships/image" Target="../media/image75.svg"/><Relationship Id="rId31" Type="http://schemas.openxmlformats.org/officeDocument/2006/relationships/image" Target="../media/image87.svg"/><Relationship Id="rId4" Type="http://schemas.openxmlformats.org/officeDocument/2006/relationships/image" Target="../media/image60.png"/><Relationship Id="rId9" Type="http://schemas.openxmlformats.org/officeDocument/2006/relationships/image" Target="../media/image65.svg"/><Relationship Id="rId14" Type="http://schemas.openxmlformats.org/officeDocument/2006/relationships/image" Target="../media/image70.png"/><Relationship Id="rId22" Type="http://schemas.openxmlformats.org/officeDocument/2006/relationships/image" Target="../media/image78.png"/><Relationship Id="rId27" Type="http://schemas.openxmlformats.org/officeDocument/2006/relationships/image" Target="../media/image83.svg"/><Relationship Id="rId30" Type="http://schemas.openxmlformats.org/officeDocument/2006/relationships/image" Target="../media/image86.png"/><Relationship Id="rId35" Type="http://schemas.openxmlformats.org/officeDocument/2006/relationships/image" Target="../media/image91.svg"/><Relationship Id="rId43" Type="http://schemas.openxmlformats.org/officeDocument/2006/relationships/image" Target="../media/image99.svg"/><Relationship Id="rId8" Type="http://schemas.openxmlformats.org/officeDocument/2006/relationships/image" Target="../media/image64.png"/><Relationship Id="rId3" Type="http://schemas.openxmlformats.org/officeDocument/2006/relationships/image" Target="../media/image59.svg"/><Relationship Id="rId12" Type="http://schemas.openxmlformats.org/officeDocument/2006/relationships/image" Target="../media/image68.png"/><Relationship Id="rId17" Type="http://schemas.openxmlformats.org/officeDocument/2006/relationships/image" Target="../media/image73.svg"/><Relationship Id="rId25" Type="http://schemas.openxmlformats.org/officeDocument/2006/relationships/image" Target="../media/image81.svg"/><Relationship Id="rId33" Type="http://schemas.openxmlformats.org/officeDocument/2006/relationships/image" Target="../media/image89.svg"/><Relationship Id="rId38" Type="http://schemas.openxmlformats.org/officeDocument/2006/relationships/image" Target="../media/image94.png"/></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ADB1069-F582-D441-AB51-D993986C5E1A}"/>
              </a:ext>
            </a:extLst>
          </p:cNvPr>
          <p:cNvSpPr/>
          <p:nvPr/>
        </p:nvSpPr>
        <p:spPr>
          <a:xfrm>
            <a:off x="0" y="6438900"/>
            <a:ext cx="18288000" cy="289573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7">
            <a:extLst>
              <a:ext uri="{FF2B5EF4-FFF2-40B4-BE49-F238E27FC236}">
                <a16:creationId xmlns:a16="http://schemas.microsoft.com/office/drawing/2014/main" id="{C4F43BFB-2CBB-6149-AEDB-D8695EAB1D17}"/>
              </a:ext>
            </a:extLst>
          </p:cNvPr>
          <p:cNvGrpSpPr/>
          <p:nvPr/>
        </p:nvGrpSpPr>
        <p:grpSpPr>
          <a:xfrm>
            <a:off x="1529568" y="2344962"/>
            <a:ext cx="15222293" cy="6747946"/>
            <a:chOff x="-1099574" y="-3956070"/>
            <a:chExt cx="20296393" cy="8997264"/>
          </a:xfrm>
        </p:grpSpPr>
        <p:sp>
          <p:nvSpPr>
            <p:cNvPr id="15" name="TextBox 8">
              <a:extLst>
                <a:ext uri="{FF2B5EF4-FFF2-40B4-BE49-F238E27FC236}">
                  <a16:creationId xmlns:a16="http://schemas.microsoft.com/office/drawing/2014/main" id="{B7AFB555-6057-6145-A7C1-AE4F534397FC}"/>
                </a:ext>
              </a:extLst>
            </p:cNvPr>
            <p:cNvSpPr txBox="1"/>
            <p:nvPr/>
          </p:nvSpPr>
          <p:spPr>
            <a:xfrm>
              <a:off x="-1099574" y="-3956070"/>
              <a:ext cx="20296393" cy="4924427"/>
            </a:xfrm>
            <a:prstGeom prst="rect">
              <a:avLst/>
            </a:prstGeom>
          </p:spPr>
          <p:txBody>
            <a:bodyPr wrap="square" lIns="0" tIns="0" rIns="0" bIns="0" rtlCol="0" anchor="t">
              <a:spAutoFit/>
            </a:bodyPr>
            <a:lstStyle/>
            <a:p>
              <a:pPr algn="ctr"/>
              <a:r>
                <a:rPr lang="en-US" sz="6000" spc="300" dirty="0">
                  <a:solidFill>
                    <a:schemeClr val="accent4">
                      <a:lumMod val="50000"/>
                    </a:schemeClr>
                  </a:solidFill>
                  <a:latin typeface="Montserrat Classic Bold"/>
                </a:rPr>
                <a:t>Automatic Classification of Plutonic Rocks with Machine Learning Applied to Extracted Shades and Colors on iOS Devices</a:t>
              </a:r>
            </a:p>
          </p:txBody>
        </p:sp>
        <p:sp>
          <p:nvSpPr>
            <p:cNvPr id="16" name="TextBox 9">
              <a:extLst>
                <a:ext uri="{FF2B5EF4-FFF2-40B4-BE49-F238E27FC236}">
                  <a16:creationId xmlns:a16="http://schemas.microsoft.com/office/drawing/2014/main" id="{E06FD47F-D022-554D-9978-69EFD4F969BD}"/>
                </a:ext>
              </a:extLst>
            </p:cNvPr>
            <p:cNvSpPr txBox="1"/>
            <p:nvPr/>
          </p:nvSpPr>
          <p:spPr>
            <a:xfrm>
              <a:off x="-9716" y="1807316"/>
              <a:ext cx="18116677" cy="3233878"/>
            </a:xfrm>
            <a:prstGeom prst="rect">
              <a:avLst/>
            </a:prstGeom>
          </p:spPr>
          <p:txBody>
            <a:bodyPr wrap="square" lIns="0" tIns="0" rIns="0" bIns="0" rtlCol="0" anchor="t">
              <a:spAutoFit/>
            </a:bodyPr>
            <a:lstStyle/>
            <a:p>
              <a:pPr algn="ctr">
                <a:lnSpc>
                  <a:spcPts val="3919"/>
                </a:lnSpc>
              </a:pPr>
              <a:r>
                <a:rPr lang="en-US" sz="2400" b="1" dirty="0">
                  <a:solidFill>
                    <a:schemeClr val="accent4">
                      <a:lumMod val="75000"/>
                    </a:schemeClr>
                  </a:solidFill>
                  <a:latin typeface="Montserrat Light"/>
                </a:rPr>
                <a:t>Sarah Hernández Serrano</a:t>
              </a:r>
            </a:p>
            <a:p>
              <a:pPr algn="ctr">
                <a:lnSpc>
                  <a:spcPts val="3919"/>
                </a:lnSpc>
              </a:pPr>
              <a:r>
                <a:rPr lang="en-US" sz="2400" dirty="0">
                  <a:solidFill>
                    <a:schemeClr val="accent4">
                      <a:lumMod val="75000"/>
                    </a:schemeClr>
                  </a:solidFill>
                  <a:latin typeface="Montserrat Light"/>
                </a:rPr>
                <a:t>Asesor: </a:t>
              </a:r>
              <a:r>
                <a:rPr lang="en-US" sz="2400" b="1" dirty="0">
                  <a:solidFill>
                    <a:schemeClr val="accent4">
                      <a:lumMod val="75000"/>
                    </a:schemeClr>
                  </a:solidFill>
                  <a:latin typeface="Montserrat Light"/>
                </a:rPr>
                <a:t>Dr. Germán Harvey Alférez Salinas</a:t>
              </a:r>
            </a:p>
            <a:p>
              <a:pPr algn="ctr">
                <a:lnSpc>
                  <a:spcPts val="3919"/>
                </a:lnSpc>
              </a:pPr>
              <a:r>
                <a:rPr lang="en-US" sz="2400" dirty="0">
                  <a:solidFill>
                    <a:schemeClr val="accent4">
                      <a:lumMod val="75000"/>
                    </a:schemeClr>
                  </a:solidFill>
                  <a:latin typeface="Montserrat Light"/>
                </a:rPr>
                <a:t>Asesores secundarios: </a:t>
              </a:r>
              <a:r>
                <a:rPr lang="en-US" sz="2400" b="1" dirty="0">
                  <a:solidFill>
                    <a:schemeClr val="accent4">
                      <a:lumMod val="75000"/>
                    </a:schemeClr>
                  </a:solidFill>
                  <a:latin typeface="Montserrat Light"/>
                </a:rPr>
                <a:t>Dr. Benjamin L. Clausen y Dra. Ana María Martínez Ardila</a:t>
              </a:r>
            </a:p>
            <a:p>
              <a:pPr algn="ctr">
                <a:lnSpc>
                  <a:spcPts val="3919"/>
                </a:lnSpc>
              </a:pPr>
              <a:endParaRPr lang="en-US" sz="2400" dirty="0">
                <a:solidFill>
                  <a:schemeClr val="accent4">
                    <a:lumMod val="75000"/>
                  </a:schemeClr>
                </a:solidFill>
                <a:latin typeface="Montserrat Light"/>
              </a:endParaRPr>
            </a:p>
            <a:p>
              <a:pPr algn="ctr">
                <a:lnSpc>
                  <a:spcPts val="3919"/>
                </a:lnSpc>
              </a:pPr>
              <a:r>
                <a:rPr lang="en-US" sz="2000" i="1" dirty="0">
                  <a:solidFill>
                    <a:schemeClr val="accent4">
                      <a:lumMod val="75000"/>
                    </a:schemeClr>
                  </a:solidFill>
                  <a:latin typeface="Montserrat Light"/>
                </a:rPr>
                <a:t>00 de abril de 2021</a:t>
              </a:r>
            </a:p>
          </p:txBody>
        </p:sp>
      </p:grpSp>
      <p:grpSp>
        <p:nvGrpSpPr>
          <p:cNvPr id="19" name="Group 18">
            <a:extLst>
              <a:ext uri="{FF2B5EF4-FFF2-40B4-BE49-F238E27FC236}">
                <a16:creationId xmlns:a16="http://schemas.microsoft.com/office/drawing/2014/main" id="{61CA9D3C-9A44-3C4C-BBC0-C2BA40458F2C}"/>
              </a:ext>
            </a:extLst>
          </p:cNvPr>
          <p:cNvGrpSpPr/>
          <p:nvPr/>
        </p:nvGrpSpPr>
        <p:grpSpPr>
          <a:xfrm>
            <a:off x="15865768" y="654748"/>
            <a:ext cx="1772186" cy="666299"/>
            <a:chOff x="16287214" y="1104900"/>
            <a:chExt cx="1772186" cy="666299"/>
          </a:xfrm>
        </p:grpSpPr>
        <p:sp>
          <p:nvSpPr>
            <p:cNvPr id="20" name="Rectangle 19">
              <a:extLst>
                <a:ext uri="{FF2B5EF4-FFF2-40B4-BE49-F238E27FC236}">
                  <a16:creationId xmlns:a16="http://schemas.microsoft.com/office/drawing/2014/main" id="{06FEAEE0-2110-0440-BFD5-E419B8C6AD38}"/>
                </a:ext>
              </a:extLst>
            </p:cNvPr>
            <p:cNvSpPr/>
            <p:nvPr/>
          </p:nvSpPr>
          <p:spPr>
            <a:xfrm>
              <a:off x="16287214" y="1104900"/>
              <a:ext cx="1772186" cy="666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600" dirty="0">
                  <a:solidFill>
                    <a:srgbClr val="A08855"/>
                  </a:solidFill>
                  <a:latin typeface="Calibri Light" panose="020F0302020204030204" pitchFamily="34" charset="0"/>
                  <a:cs typeface="Calibri Light" panose="020F0302020204030204" pitchFamily="34" charset="0"/>
                </a:rPr>
                <a:t>FITEC</a:t>
              </a:r>
            </a:p>
          </p:txBody>
        </p:sp>
        <p:pic>
          <p:nvPicPr>
            <p:cNvPr id="22" name="Picture 4" descr="Quiero ¡Vivir Sano! - Quiero ¡Vivir Sano!">
              <a:extLst>
                <a:ext uri="{FF2B5EF4-FFF2-40B4-BE49-F238E27FC236}">
                  <a16:creationId xmlns:a16="http://schemas.microsoft.com/office/drawing/2014/main" id="{E898A2C3-75D9-BA46-BD52-8252C203CC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222" t="22116" r="32963" b="46296"/>
            <a:stretch/>
          </p:blipFill>
          <p:spPr bwMode="auto">
            <a:xfrm>
              <a:off x="16335386" y="1126397"/>
              <a:ext cx="613133" cy="5562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67419CB4-69A3-9E41-BBC2-23B770D092EF}"/>
              </a:ext>
            </a:extLst>
          </p:cNvPr>
          <p:cNvGrpSpPr>
            <a:grpSpLocks noChangeAspect="1"/>
          </p:cNvGrpSpPr>
          <p:nvPr/>
        </p:nvGrpSpPr>
        <p:grpSpPr>
          <a:xfrm>
            <a:off x="304800" y="332531"/>
            <a:ext cx="1800000" cy="1800000"/>
            <a:chOff x="187800" y="1015153"/>
            <a:chExt cx="1260000" cy="1260000"/>
          </a:xfrm>
        </p:grpSpPr>
        <p:sp>
          <p:nvSpPr>
            <p:cNvPr id="25" name="Oval 24">
              <a:extLst>
                <a:ext uri="{FF2B5EF4-FFF2-40B4-BE49-F238E27FC236}">
                  <a16:creationId xmlns:a16="http://schemas.microsoft.com/office/drawing/2014/main" id="{DC9C4245-9931-0C4C-A27C-2DB9A57BEE80}"/>
                </a:ext>
              </a:extLst>
            </p:cNvPr>
            <p:cNvSpPr>
              <a:spLocks noChangeAspect="1"/>
            </p:cNvSpPr>
            <p:nvPr/>
          </p:nvSpPr>
          <p:spPr>
            <a:xfrm>
              <a:off x="187800" y="1015153"/>
              <a:ext cx="1260000" cy="126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Logo, company name&#10;&#10;Description automatically generated">
              <a:extLst>
                <a:ext uri="{FF2B5EF4-FFF2-40B4-BE49-F238E27FC236}">
                  <a16:creationId xmlns:a16="http://schemas.microsoft.com/office/drawing/2014/main" id="{49EF7821-DA9F-7043-9A0D-3274533CC8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981" y="1105153"/>
              <a:ext cx="1077638" cy="1080000"/>
            </a:xfrm>
            <a:prstGeom prst="rect">
              <a:avLst/>
            </a:prstGeom>
          </p:spPr>
        </p:pic>
      </p:grpSp>
      <p:grpSp>
        <p:nvGrpSpPr>
          <p:cNvPr id="2" name="Group 1">
            <a:extLst>
              <a:ext uri="{FF2B5EF4-FFF2-40B4-BE49-F238E27FC236}">
                <a16:creationId xmlns:a16="http://schemas.microsoft.com/office/drawing/2014/main" id="{A86947C8-79D5-E747-819C-87F44D99EF9D}"/>
              </a:ext>
            </a:extLst>
          </p:cNvPr>
          <p:cNvGrpSpPr/>
          <p:nvPr/>
        </p:nvGrpSpPr>
        <p:grpSpPr>
          <a:xfrm>
            <a:off x="2947513" y="9791700"/>
            <a:ext cx="12673487" cy="285545"/>
            <a:chOff x="6224113" y="9963531"/>
            <a:chExt cx="12673487" cy="285545"/>
          </a:xfrm>
        </p:grpSpPr>
        <p:sp>
          <p:nvSpPr>
            <p:cNvPr id="18" name="AutoShape 6">
              <a:extLst>
                <a:ext uri="{FF2B5EF4-FFF2-40B4-BE49-F238E27FC236}">
                  <a16:creationId xmlns:a16="http://schemas.microsoft.com/office/drawing/2014/main" id="{87BC76C3-8ACC-7F4D-BF8B-D07EAD603781}"/>
                </a:ext>
              </a:extLst>
            </p:cNvPr>
            <p:cNvSpPr/>
            <p:nvPr/>
          </p:nvSpPr>
          <p:spPr>
            <a:xfrm rot="5400000">
              <a:off x="12413715" y="9690260"/>
              <a:ext cx="7200" cy="720000"/>
            </a:xfrm>
            <a:prstGeom prst="rect">
              <a:avLst/>
            </a:prstGeom>
            <a:solidFill>
              <a:schemeClr val="accent4">
                <a:lumMod val="60000"/>
                <a:lumOff val="40000"/>
              </a:schemeClr>
            </a:solidFill>
            <a:ln>
              <a:noFill/>
            </a:ln>
          </p:spPr>
        </p:sp>
        <p:sp>
          <p:nvSpPr>
            <p:cNvPr id="21" name="TextBox 10">
              <a:extLst>
                <a:ext uri="{FF2B5EF4-FFF2-40B4-BE49-F238E27FC236}">
                  <a16:creationId xmlns:a16="http://schemas.microsoft.com/office/drawing/2014/main" id="{04AB44E7-BFF9-C04B-85B3-C9F02E9E8E67}"/>
                </a:ext>
              </a:extLst>
            </p:cNvPr>
            <p:cNvSpPr txBox="1"/>
            <p:nvPr/>
          </p:nvSpPr>
          <p:spPr>
            <a:xfrm>
              <a:off x="6224113" y="9963531"/>
              <a:ext cx="5510687" cy="150106"/>
            </a:xfrm>
            <a:prstGeom prst="rect">
              <a:avLst/>
            </a:prstGeom>
          </p:spPr>
          <p:txBody>
            <a:bodyPr wrap="square" lIns="0" tIns="0" rIns="0" bIns="0" rtlCol="0" anchor="t">
              <a:spAutoFit/>
            </a:bodyPr>
            <a:lstStyle/>
            <a:p>
              <a:pPr algn="r">
                <a:lnSpc>
                  <a:spcPts val="1140"/>
                </a:lnSpc>
              </a:pPr>
              <a:r>
                <a:rPr lang="en-US" sz="1400" spc="368" dirty="0">
                  <a:solidFill>
                    <a:schemeClr val="accent4">
                      <a:lumMod val="50000"/>
                    </a:schemeClr>
                  </a:solidFill>
                  <a:latin typeface="Montserrat Light"/>
                </a:rPr>
                <a:t>UNIVERSIDAD DE MONTEMORELOS</a:t>
              </a:r>
            </a:p>
          </p:txBody>
        </p:sp>
        <p:sp>
          <p:nvSpPr>
            <p:cNvPr id="23" name="TextBox 11">
              <a:extLst>
                <a:ext uri="{FF2B5EF4-FFF2-40B4-BE49-F238E27FC236}">
                  <a16:creationId xmlns:a16="http://schemas.microsoft.com/office/drawing/2014/main" id="{64584EAF-551B-0342-B7FD-1DC9FB93FEC1}"/>
                </a:ext>
              </a:extLst>
            </p:cNvPr>
            <p:cNvSpPr txBox="1"/>
            <p:nvPr/>
          </p:nvSpPr>
          <p:spPr>
            <a:xfrm>
              <a:off x="13130463" y="9963531"/>
              <a:ext cx="5767137" cy="285545"/>
            </a:xfrm>
            <a:prstGeom prst="rect">
              <a:avLst/>
            </a:prstGeom>
          </p:spPr>
          <p:txBody>
            <a:bodyPr wrap="square" lIns="0" tIns="0" rIns="0" bIns="0" rtlCol="0" anchor="t">
              <a:spAutoFit/>
            </a:bodyPr>
            <a:lstStyle/>
            <a:p>
              <a:pPr>
                <a:lnSpc>
                  <a:spcPts val="1140"/>
                </a:lnSpc>
              </a:pPr>
              <a:r>
                <a:rPr lang="en-US" sz="1400" spc="368" dirty="0">
                  <a:solidFill>
                    <a:schemeClr val="accent4">
                      <a:lumMod val="75000"/>
                    </a:schemeClr>
                  </a:solidFill>
                  <a:latin typeface="Montserrat Light Bold"/>
                </a:rPr>
                <a:t>FACULTAD DE INGENIERÍA Y TECNOLOGÍA</a:t>
              </a:r>
            </a:p>
            <a:p>
              <a:pPr>
                <a:lnSpc>
                  <a:spcPts val="1140"/>
                </a:lnSpc>
              </a:pPr>
              <a:endParaRPr lang="en-US" sz="1400" spc="368" dirty="0">
                <a:solidFill>
                  <a:schemeClr val="accent4">
                    <a:lumMod val="75000"/>
                  </a:schemeClr>
                </a:solidFill>
                <a:latin typeface="Montserrat Light"/>
              </a:endParaRPr>
            </a:p>
          </p:txBody>
        </p:sp>
      </p:grpSp>
    </p:spTree>
    <p:extLst>
      <p:ext uri="{BB962C8B-B14F-4D97-AF65-F5344CB8AC3E}">
        <p14:creationId xmlns:p14="http://schemas.microsoft.com/office/powerpoint/2010/main" val="3362128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7E9C83C-B6DA-C94E-8FD7-E6D079F928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58482" y="1116581"/>
            <a:ext cx="16996118" cy="8903719"/>
          </a:xfrm>
          <a:prstGeom prst="rect">
            <a:avLst/>
          </a:prstGeom>
        </p:spPr>
      </p:pic>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C9EDD9"/>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8BD4AC"/>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66800" y="415430"/>
            <a:ext cx="4953000"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Theoretical Foundation</a:t>
            </a:r>
          </a:p>
        </p:txBody>
      </p:sp>
      <p:sp>
        <p:nvSpPr>
          <p:cNvPr id="26" name="TextBox 8">
            <a:extLst>
              <a:ext uri="{FF2B5EF4-FFF2-40B4-BE49-F238E27FC236}">
                <a16:creationId xmlns:a16="http://schemas.microsoft.com/office/drawing/2014/main" id="{68D42A85-ED6F-4647-8ABB-BCE6D3092D02}"/>
              </a:ext>
            </a:extLst>
          </p:cNvPr>
          <p:cNvSpPr txBox="1"/>
          <p:nvPr/>
        </p:nvSpPr>
        <p:spPr>
          <a:xfrm>
            <a:off x="0" y="9357836"/>
            <a:ext cx="6617660" cy="738664"/>
          </a:xfrm>
          <a:prstGeom prst="rect">
            <a:avLst/>
          </a:prstGeom>
        </p:spPr>
        <p:txBody>
          <a:bodyPr wrap="square" lIns="0" tIns="0" rIns="0" bIns="0" rtlCol="0" anchor="t">
            <a:spAutoFit/>
          </a:bodyPr>
          <a:lstStyle/>
          <a:p>
            <a:pPr algn="ctr"/>
            <a:r>
              <a:rPr lang="en-US" sz="2400" spc="300" dirty="0">
                <a:solidFill>
                  <a:srgbClr val="1D242C"/>
                </a:solidFill>
                <a:latin typeface="Montserrat Classic Bold"/>
              </a:rPr>
              <a:t>Figure 1. Underpinnings of our Approach</a:t>
            </a:r>
          </a:p>
        </p:txBody>
      </p:sp>
      <p:grpSp>
        <p:nvGrpSpPr>
          <p:cNvPr id="41" name="Picture 30">
            <a:extLst>
              <a:ext uri="{FF2B5EF4-FFF2-40B4-BE49-F238E27FC236}">
                <a16:creationId xmlns:a16="http://schemas.microsoft.com/office/drawing/2014/main" id="{A0B5D7DF-8CFB-574B-9E3D-33AA78B23DBD}"/>
              </a:ext>
            </a:extLst>
          </p:cNvPr>
          <p:cNvGrpSpPr>
            <a:grpSpLocks noChangeAspect="1"/>
          </p:cNvGrpSpPr>
          <p:nvPr/>
        </p:nvGrpSpPr>
        <p:grpSpPr>
          <a:xfrm>
            <a:off x="17221200" y="9278745"/>
            <a:ext cx="900000" cy="893955"/>
            <a:chOff x="14454711" y="8725541"/>
            <a:chExt cx="1295400" cy="1286700"/>
          </a:xfrm>
        </p:grpSpPr>
        <p:sp>
          <p:nvSpPr>
            <p:cNvPr id="42" name="Freeform 41">
              <a:extLst>
                <a:ext uri="{FF2B5EF4-FFF2-40B4-BE49-F238E27FC236}">
                  <a16:creationId xmlns:a16="http://schemas.microsoft.com/office/drawing/2014/main" id="{6A9A8A27-390C-3245-94B4-973F95B03428}"/>
                </a:ext>
              </a:extLst>
            </p:cNvPr>
            <p:cNvSpPr/>
            <p:nvPr/>
          </p:nvSpPr>
          <p:spPr>
            <a:xfrm>
              <a:off x="14454711" y="9411341"/>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dirty="0"/>
            </a:p>
          </p:txBody>
        </p:sp>
        <p:sp>
          <p:nvSpPr>
            <p:cNvPr id="43" name="Freeform 42">
              <a:extLst>
                <a:ext uri="{FF2B5EF4-FFF2-40B4-BE49-F238E27FC236}">
                  <a16:creationId xmlns:a16="http://schemas.microsoft.com/office/drawing/2014/main" id="{176FCC5D-3DF5-5545-A1D3-92951DD9E582}"/>
                </a:ext>
              </a:extLst>
            </p:cNvPr>
            <p:cNvSpPr/>
            <p:nvPr/>
          </p:nvSpPr>
          <p:spPr>
            <a:xfrm>
              <a:off x="15148890" y="93415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6641423B-94D2-754E-8B2C-CFAD5C5B0FB5}"/>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12310CAB-EF34-B34A-A598-2DB0EC196A85}"/>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Tree>
    <p:extLst>
      <p:ext uri="{BB962C8B-B14F-4D97-AF65-F5344CB8AC3E}">
        <p14:creationId xmlns:p14="http://schemas.microsoft.com/office/powerpoint/2010/main" val="2266681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457200" y="4360867"/>
            <a:ext cx="6421284"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Related Work</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C9EDD9"/>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8BD4AC"/>
              </a:solidFill>
            </p:spPr>
          </p:sp>
        </p:grpSp>
      </p:grpSp>
      <p:pic>
        <p:nvPicPr>
          <p:cNvPr id="2" name="Picture 1">
            <a:extLst>
              <a:ext uri="{FF2B5EF4-FFF2-40B4-BE49-F238E27FC236}">
                <a16:creationId xmlns:a16="http://schemas.microsoft.com/office/drawing/2014/main" id="{D1DF22FD-5197-084E-BFA2-206BB2B5B4A4}"/>
              </a:ext>
            </a:extLst>
          </p:cNvPr>
          <p:cNvPicPr>
            <a:picLocks noChangeAspect="1"/>
          </p:cNvPicPr>
          <p:nvPr/>
        </p:nvPicPr>
        <p:blipFill>
          <a:blip r:embed="rId2"/>
          <a:stretch>
            <a:fillRect/>
          </a:stretch>
        </p:blipFill>
        <p:spPr>
          <a:xfrm>
            <a:off x="7086600" y="184892"/>
            <a:ext cx="10698099" cy="9917216"/>
          </a:xfrm>
          <a:prstGeom prst="rect">
            <a:avLst/>
          </a:prstGeom>
        </p:spPr>
      </p:pic>
      <p:sp>
        <p:nvSpPr>
          <p:cNvPr id="16" name="TextBox 8">
            <a:extLst>
              <a:ext uri="{FF2B5EF4-FFF2-40B4-BE49-F238E27FC236}">
                <a16:creationId xmlns:a16="http://schemas.microsoft.com/office/drawing/2014/main" id="{380F4185-10EE-A048-B71E-E40CB352BC77}"/>
              </a:ext>
            </a:extLst>
          </p:cNvPr>
          <p:cNvSpPr txBox="1"/>
          <p:nvPr/>
        </p:nvSpPr>
        <p:spPr>
          <a:xfrm>
            <a:off x="811615" y="5448300"/>
            <a:ext cx="5712455" cy="1107996"/>
          </a:xfrm>
          <a:prstGeom prst="rect">
            <a:avLst/>
          </a:prstGeom>
        </p:spPr>
        <p:txBody>
          <a:bodyPr wrap="square" lIns="0" tIns="0" rIns="0" bIns="0" rtlCol="0" anchor="t">
            <a:spAutoFit/>
          </a:bodyPr>
          <a:lstStyle/>
          <a:p>
            <a:pPr algn="ctr"/>
            <a:r>
              <a:rPr lang="en-US" sz="2400" spc="300" dirty="0">
                <a:solidFill>
                  <a:srgbClr val="1D242C"/>
                </a:solidFill>
                <a:latin typeface="Montserrat Classic Bold"/>
              </a:rPr>
              <a:t>Table 1. Comparison Table of the articles described in the related work</a:t>
            </a:r>
          </a:p>
        </p:txBody>
      </p:sp>
      <p:sp>
        <p:nvSpPr>
          <p:cNvPr id="11" name="Rectangle 10">
            <a:extLst>
              <a:ext uri="{FF2B5EF4-FFF2-40B4-BE49-F238E27FC236}">
                <a16:creationId xmlns:a16="http://schemas.microsoft.com/office/drawing/2014/main" id="{506471E3-35DF-9747-8065-8B78620B7922}"/>
              </a:ext>
            </a:extLst>
          </p:cNvPr>
          <p:cNvSpPr/>
          <p:nvPr/>
        </p:nvSpPr>
        <p:spPr>
          <a:xfrm>
            <a:off x="1066800" y="415430"/>
            <a:ext cx="4953000"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Theoretical Foundation</a:t>
            </a:r>
          </a:p>
        </p:txBody>
      </p:sp>
    </p:spTree>
    <p:extLst>
      <p:ext uri="{BB962C8B-B14F-4D97-AF65-F5344CB8AC3E}">
        <p14:creationId xmlns:p14="http://schemas.microsoft.com/office/powerpoint/2010/main" val="1547568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10591800" y="2963530"/>
            <a:ext cx="4419600"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Results</a:t>
            </a:r>
          </a:p>
        </p:txBody>
      </p:sp>
      <p:sp>
        <p:nvSpPr>
          <p:cNvPr id="39" name="Rectangle 38">
            <a:extLst>
              <a:ext uri="{FF2B5EF4-FFF2-40B4-BE49-F238E27FC236}">
                <a16:creationId xmlns:a16="http://schemas.microsoft.com/office/drawing/2014/main" id="{44331103-816D-1A4D-9D58-056828A2203E}"/>
              </a:ext>
            </a:extLst>
          </p:cNvPr>
          <p:cNvSpPr/>
          <p:nvPr/>
        </p:nvSpPr>
        <p:spPr>
          <a:xfrm>
            <a:off x="10591800" y="4374828"/>
            <a:ext cx="4419600" cy="1537344"/>
          </a:xfrm>
          <a:prstGeom prst="rect">
            <a:avLst/>
          </a:prstGeom>
        </p:spPr>
        <p:txBody>
          <a:bodyPr wrap="square" anchor="ctr">
            <a:spAutoFit/>
          </a:bodyPr>
          <a:lstStyle/>
          <a:p>
            <a:pPr algn="ctr">
              <a:lnSpc>
                <a:spcPts val="3919"/>
              </a:lnSpc>
            </a:pPr>
            <a:r>
              <a:rPr lang="en-US" sz="2799" spc="335" dirty="0">
                <a:solidFill>
                  <a:srgbClr val="1D242C"/>
                </a:solidFill>
                <a:latin typeface="Montserrat Light"/>
              </a:rPr>
              <a:t>Methodology</a:t>
            </a:r>
          </a:p>
          <a:p>
            <a:pPr lvl="0" algn="ctr">
              <a:lnSpc>
                <a:spcPts val="3919"/>
              </a:lnSpc>
            </a:pPr>
            <a:r>
              <a:rPr lang="en-US" sz="2799" spc="335" dirty="0">
                <a:solidFill>
                  <a:srgbClr val="1D242C"/>
                </a:solidFill>
                <a:latin typeface="Montserrat Light"/>
              </a:rPr>
              <a:t>Results</a:t>
            </a:r>
          </a:p>
          <a:p>
            <a:pPr lvl="0" algn="ctr">
              <a:lnSpc>
                <a:spcPts val="3919"/>
              </a:lnSpc>
            </a:pPr>
            <a:r>
              <a:rPr lang="en-US" sz="2799" spc="335" dirty="0">
                <a:solidFill>
                  <a:srgbClr val="1D242C"/>
                </a:solidFill>
                <a:latin typeface="Montserrat Light"/>
              </a:rPr>
              <a:t>Discussion</a:t>
            </a:r>
          </a:p>
        </p:txBody>
      </p:sp>
      <p:pic>
        <p:nvPicPr>
          <p:cNvPr id="43" name="Graphic 42" descr="Badge 3 with solid fill">
            <a:extLst>
              <a:ext uri="{FF2B5EF4-FFF2-40B4-BE49-F238E27FC236}">
                <a16:creationId xmlns:a16="http://schemas.microsoft.com/office/drawing/2014/main" id="{92C955F4-BE96-8B43-BF94-61F7D8B592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458200" y="2382190"/>
            <a:ext cx="1906474" cy="1906474"/>
          </a:xfrm>
          <a:prstGeom prst="rect">
            <a:avLst/>
          </a:prstGeom>
        </p:spPr>
      </p:pic>
      <p:grpSp>
        <p:nvGrpSpPr>
          <p:cNvPr id="82" name="Group 2">
            <a:extLst>
              <a:ext uri="{FF2B5EF4-FFF2-40B4-BE49-F238E27FC236}">
                <a16:creationId xmlns:a16="http://schemas.microsoft.com/office/drawing/2014/main" id="{52D95881-2A00-B540-AF4C-5EE2DDC3DA7D}"/>
              </a:ext>
            </a:extLst>
          </p:cNvPr>
          <p:cNvGrpSpPr>
            <a:grpSpLocks noChangeAspect="1"/>
          </p:cNvGrpSpPr>
          <p:nvPr/>
        </p:nvGrpSpPr>
        <p:grpSpPr>
          <a:xfrm>
            <a:off x="381000" y="419100"/>
            <a:ext cx="1305146" cy="1305146"/>
            <a:chOff x="0" y="0"/>
            <a:chExt cx="6350000" cy="6350000"/>
          </a:xfrm>
          <a:solidFill>
            <a:srgbClr val="E94759">
              <a:alpha val="50980"/>
            </a:srgbClr>
          </a:solidFill>
        </p:grpSpPr>
        <p:sp>
          <p:nvSpPr>
            <p:cNvPr id="83" name="Freeform 3">
              <a:extLst>
                <a:ext uri="{FF2B5EF4-FFF2-40B4-BE49-F238E27FC236}">
                  <a16:creationId xmlns:a16="http://schemas.microsoft.com/office/drawing/2014/main" id="{59703221-C071-F344-A9C8-ED0BAB2169C0}"/>
                </a:ext>
              </a:extLst>
            </p:cNvPr>
            <p:cNvSpPr/>
            <p:nvPr/>
          </p:nvSpPr>
          <p:spPr>
            <a:xfrm>
              <a:off x="14167" y="0"/>
              <a:ext cx="6321665" cy="6350000"/>
            </a:xfrm>
            <a:prstGeom prst="roundRect">
              <a:avLst/>
            </a:prstGeom>
            <a:grpFill/>
          </p:spPr>
        </p:sp>
      </p:grpSp>
      <p:grpSp>
        <p:nvGrpSpPr>
          <p:cNvPr id="84" name="Group 4">
            <a:extLst>
              <a:ext uri="{FF2B5EF4-FFF2-40B4-BE49-F238E27FC236}">
                <a16:creationId xmlns:a16="http://schemas.microsoft.com/office/drawing/2014/main" id="{FE7ACFB0-2A56-1F4B-AEFA-D5B6A3D49756}"/>
              </a:ext>
            </a:extLst>
          </p:cNvPr>
          <p:cNvGrpSpPr>
            <a:grpSpLocks noChangeAspect="1"/>
          </p:cNvGrpSpPr>
          <p:nvPr/>
        </p:nvGrpSpPr>
        <p:grpSpPr>
          <a:xfrm rot="5400000">
            <a:off x="914400" y="1028700"/>
            <a:ext cx="914400" cy="914400"/>
            <a:chOff x="0" y="0"/>
            <a:chExt cx="6350000" cy="6350000"/>
          </a:xfrm>
          <a:solidFill>
            <a:srgbClr val="E94759"/>
          </a:solidFill>
        </p:grpSpPr>
        <p:sp>
          <p:nvSpPr>
            <p:cNvPr id="85" name="Freeform 5">
              <a:extLst>
                <a:ext uri="{FF2B5EF4-FFF2-40B4-BE49-F238E27FC236}">
                  <a16:creationId xmlns:a16="http://schemas.microsoft.com/office/drawing/2014/main" id="{C9767B07-0A91-A547-B0F2-357D8901115B}"/>
                </a:ext>
              </a:extLst>
            </p:cNvPr>
            <p:cNvSpPr/>
            <p:nvPr/>
          </p:nvSpPr>
          <p:spPr>
            <a:xfrm>
              <a:off x="14167" y="0"/>
              <a:ext cx="6321665" cy="6350000"/>
            </a:xfrm>
            <a:prstGeom prst="roundRect">
              <a:avLst/>
            </a:prstGeom>
            <a:grpFill/>
          </p:spPr>
        </p:sp>
      </p:grpSp>
      <p:grpSp>
        <p:nvGrpSpPr>
          <p:cNvPr id="115" name="Picture 24">
            <a:extLst>
              <a:ext uri="{FF2B5EF4-FFF2-40B4-BE49-F238E27FC236}">
                <a16:creationId xmlns:a16="http://schemas.microsoft.com/office/drawing/2014/main" id="{34C9ADDA-8881-9E4C-80C5-CEE21CB85C46}"/>
              </a:ext>
            </a:extLst>
          </p:cNvPr>
          <p:cNvGrpSpPr/>
          <p:nvPr/>
        </p:nvGrpSpPr>
        <p:grpSpPr>
          <a:xfrm>
            <a:off x="2971800" y="3159816"/>
            <a:ext cx="4123140" cy="5504712"/>
            <a:chOff x="6980411" y="6414745"/>
            <a:chExt cx="4123140" cy="5504712"/>
          </a:xfrm>
          <a:solidFill>
            <a:srgbClr val="F199A7"/>
          </a:solidFill>
        </p:grpSpPr>
        <p:sp>
          <p:nvSpPr>
            <p:cNvPr id="116" name="Freeform 115">
              <a:extLst>
                <a:ext uri="{FF2B5EF4-FFF2-40B4-BE49-F238E27FC236}">
                  <a16:creationId xmlns:a16="http://schemas.microsoft.com/office/drawing/2014/main" id="{2060F9AF-AD2C-DD4C-B73B-EF43019207D1}"/>
                </a:ext>
              </a:extLst>
            </p:cNvPr>
            <p:cNvSpPr/>
            <p:nvPr/>
          </p:nvSpPr>
          <p:spPr>
            <a:xfrm>
              <a:off x="6980411" y="6815627"/>
              <a:ext cx="4123140" cy="5103830"/>
            </a:xfrm>
            <a:custGeom>
              <a:avLst/>
              <a:gdLst>
                <a:gd name="connsiteX0" fmla="*/ 4123141 w 4123140"/>
                <a:gd name="connsiteY0" fmla="*/ 5016441 h 5103830"/>
                <a:gd name="connsiteX1" fmla="*/ 4035563 w 4123140"/>
                <a:gd name="connsiteY1" fmla="*/ 5103831 h 5103830"/>
                <a:gd name="connsiteX2" fmla="*/ 87579 w 4123140"/>
                <a:gd name="connsiteY2" fmla="*/ 5103831 h 5103830"/>
                <a:gd name="connsiteX3" fmla="*/ 0 w 4123140"/>
                <a:gd name="connsiteY3" fmla="*/ 5016441 h 5103830"/>
                <a:gd name="connsiteX4" fmla="*/ 0 w 4123140"/>
                <a:gd name="connsiteY4" fmla="*/ 87390 h 5103830"/>
                <a:gd name="connsiteX5" fmla="*/ 87579 w 4123140"/>
                <a:gd name="connsiteY5" fmla="*/ 0 h 5103830"/>
                <a:gd name="connsiteX6" fmla="*/ 4035563 w 4123140"/>
                <a:gd name="connsiteY6" fmla="*/ 0 h 5103830"/>
                <a:gd name="connsiteX7" fmla="*/ 4123141 w 4123140"/>
                <a:gd name="connsiteY7" fmla="*/ 87390 h 5103830"/>
                <a:gd name="connsiteX8" fmla="*/ 4123141 w 4123140"/>
                <a:gd name="connsiteY8" fmla="*/ 5016441 h 51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3140" h="5103830">
                  <a:moveTo>
                    <a:pt x="4123141" y="5016441"/>
                  </a:moveTo>
                  <a:cubicBezTo>
                    <a:pt x="4123141" y="5064713"/>
                    <a:pt x="4083939" y="5103831"/>
                    <a:pt x="4035563" y="5103831"/>
                  </a:cubicBezTo>
                  <a:lnTo>
                    <a:pt x="87579" y="5103831"/>
                  </a:lnTo>
                  <a:cubicBezTo>
                    <a:pt x="39202" y="5103831"/>
                    <a:pt x="0" y="5064713"/>
                    <a:pt x="0" y="5016441"/>
                  </a:cubicBezTo>
                  <a:lnTo>
                    <a:pt x="0" y="87390"/>
                  </a:lnTo>
                  <a:cubicBezTo>
                    <a:pt x="0" y="39117"/>
                    <a:pt x="39202" y="0"/>
                    <a:pt x="87579" y="0"/>
                  </a:cubicBezTo>
                  <a:lnTo>
                    <a:pt x="4035563" y="0"/>
                  </a:lnTo>
                  <a:cubicBezTo>
                    <a:pt x="4083939" y="0"/>
                    <a:pt x="4123141" y="39117"/>
                    <a:pt x="4123141" y="87390"/>
                  </a:cubicBezTo>
                  <a:lnTo>
                    <a:pt x="4123141" y="5016441"/>
                  </a:lnTo>
                </a:path>
              </a:pathLst>
            </a:custGeom>
            <a:solidFill>
              <a:srgbClr val="E94759"/>
            </a:solidFill>
            <a:ln w="27803" cap="flat">
              <a:noFill/>
              <a:prstDash val="solid"/>
              <a:miter/>
            </a:ln>
          </p:spPr>
          <p:txBody>
            <a:bodyPr rtlCol="0" anchor="ctr"/>
            <a:lstStyle/>
            <a:p>
              <a:endParaRPr lang="en-US"/>
            </a:p>
          </p:txBody>
        </p:sp>
        <p:sp>
          <p:nvSpPr>
            <p:cNvPr id="117" name="Freeform 116">
              <a:extLst>
                <a:ext uri="{FF2B5EF4-FFF2-40B4-BE49-F238E27FC236}">
                  <a16:creationId xmlns:a16="http://schemas.microsoft.com/office/drawing/2014/main" id="{77A70EE9-989A-CF43-AEF2-E7D784C8E52C}"/>
                </a:ext>
              </a:extLst>
            </p:cNvPr>
            <p:cNvSpPr/>
            <p:nvPr/>
          </p:nvSpPr>
          <p:spPr>
            <a:xfrm>
              <a:off x="7367146" y="7081958"/>
              <a:ext cx="3349669" cy="4571169"/>
            </a:xfrm>
            <a:custGeom>
              <a:avLst/>
              <a:gdLst>
                <a:gd name="connsiteX0" fmla="*/ 3349670 w 3349669"/>
                <a:gd name="connsiteY0" fmla="*/ 4571170 h 4571169"/>
                <a:gd name="connsiteX1" fmla="*/ 0 w 3349669"/>
                <a:gd name="connsiteY1" fmla="*/ 4571170 h 4571169"/>
                <a:gd name="connsiteX2" fmla="*/ 0 w 3349669"/>
                <a:gd name="connsiteY2" fmla="*/ 0 h 4571169"/>
                <a:gd name="connsiteX3" fmla="*/ 3349670 w 3349669"/>
                <a:gd name="connsiteY3" fmla="*/ 0 h 4571169"/>
                <a:gd name="connsiteX4" fmla="*/ 3349670 w 3349669"/>
                <a:gd name="connsiteY4" fmla="*/ 4571170 h 4571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669" h="4571169">
                  <a:moveTo>
                    <a:pt x="3349670" y="4571170"/>
                  </a:moveTo>
                  <a:lnTo>
                    <a:pt x="0" y="4571170"/>
                  </a:lnTo>
                  <a:lnTo>
                    <a:pt x="0" y="0"/>
                  </a:lnTo>
                  <a:lnTo>
                    <a:pt x="3349670" y="0"/>
                  </a:lnTo>
                  <a:lnTo>
                    <a:pt x="3349670" y="4571170"/>
                  </a:lnTo>
                </a:path>
              </a:pathLst>
            </a:custGeom>
            <a:solidFill>
              <a:srgbClr val="F7CAD2"/>
            </a:solidFill>
            <a:ln w="27803" cap="flat">
              <a:noFill/>
              <a:prstDash val="solid"/>
              <a:miter/>
            </a:ln>
          </p:spPr>
          <p:txBody>
            <a:bodyPr rtlCol="0" anchor="ctr"/>
            <a:lstStyle/>
            <a:p>
              <a:endParaRPr lang="en-US"/>
            </a:p>
          </p:txBody>
        </p:sp>
        <p:sp>
          <p:nvSpPr>
            <p:cNvPr id="118" name="Freeform 117">
              <a:extLst>
                <a:ext uri="{FF2B5EF4-FFF2-40B4-BE49-F238E27FC236}">
                  <a16:creationId xmlns:a16="http://schemas.microsoft.com/office/drawing/2014/main" id="{8415D2D2-37D6-EC45-A12C-F8422AEC7064}"/>
                </a:ext>
              </a:extLst>
            </p:cNvPr>
            <p:cNvSpPr/>
            <p:nvPr/>
          </p:nvSpPr>
          <p:spPr>
            <a:xfrm>
              <a:off x="8028572" y="6414745"/>
              <a:ext cx="2026817" cy="847262"/>
            </a:xfrm>
            <a:custGeom>
              <a:avLst/>
              <a:gdLst>
                <a:gd name="connsiteX0" fmla="*/ 2026817 w 2026817"/>
                <a:gd name="connsiteY0" fmla="*/ 847263 h 847262"/>
                <a:gd name="connsiteX1" fmla="*/ 0 w 2026817"/>
                <a:gd name="connsiteY1" fmla="*/ 847263 h 847262"/>
                <a:gd name="connsiteX2" fmla="*/ 0 w 2026817"/>
                <a:gd name="connsiteY2" fmla="*/ 0 h 847262"/>
                <a:gd name="connsiteX3" fmla="*/ 2026817 w 2026817"/>
                <a:gd name="connsiteY3" fmla="*/ 0 h 847262"/>
                <a:gd name="connsiteX4" fmla="*/ 2026817 w 2026817"/>
                <a:gd name="connsiteY4" fmla="*/ 847263 h 847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6817" h="847262">
                  <a:moveTo>
                    <a:pt x="2026817" y="847263"/>
                  </a:moveTo>
                  <a:lnTo>
                    <a:pt x="0" y="847263"/>
                  </a:lnTo>
                  <a:lnTo>
                    <a:pt x="0" y="0"/>
                  </a:lnTo>
                  <a:lnTo>
                    <a:pt x="2026817" y="0"/>
                  </a:lnTo>
                  <a:lnTo>
                    <a:pt x="2026817" y="847263"/>
                  </a:lnTo>
                </a:path>
              </a:pathLst>
            </a:custGeom>
            <a:grpFill/>
            <a:ln w="27803" cap="flat">
              <a:noFill/>
              <a:prstDash val="solid"/>
              <a:miter/>
            </a:ln>
          </p:spPr>
          <p:txBody>
            <a:bodyPr rtlCol="0" anchor="ctr"/>
            <a:lstStyle/>
            <a:p>
              <a:endParaRPr lang="en-US"/>
            </a:p>
          </p:txBody>
        </p:sp>
        <p:sp>
          <p:nvSpPr>
            <p:cNvPr id="119" name="Freeform 118">
              <a:extLst>
                <a:ext uri="{FF2B5EF4-FFF2-40B4-BE49-F238E27FC236}">
                  <a16:creationId xmlns:a16="http://schemas.microsoft.com/office/drawing/2014/main" id="{2C04753D-23E9-DE41-8055-809A7C3E7FDF}"/>
                </a:ext>
              </a:extLst>
            </p:cNvPr>
            <p:cNvSpPr/>
            <p:nvPr/>
          </p:nvSpPr>
          <p:spPr>
            <a:xfrm>
              <a:off x="7612922" y="7627657"/>
              <a:ext cx="848816" cy="846708"/>
            </a:xfrm>
            <a:custGeom>
              <a:avLst/>
              <a:gdLst>
                <a:gd name="connsiteX0" fmla="*/ 848817 w 848816"/>
                <a:gd name="connsiteY0" fmla="*/ 846708 h 846708"/>
                <a:gd name="connsiteX1" fmla="*/ 0 w 848816"/>
                <a:gd name="connsiteY1" fmla="*/ 846708 h 846708"/>
                <a:gd name="connsiteX2" fmla="*/ 0 w 848816"/>
                <a:gd name="connsiteY2" fmla="*/ 0 h 846708"/>
                <a:gd name="connsiteX3" fmla="*/ 848817 w 848816"/>
                <a:gd name="connsiteY3" fmla="*/ 0 h 846708"/>
                <a:gd name="connsiteX4" fmla="*/ 848817 w 848816"/>
                <a:gd name="connsiteY4" fmla="*/ 846708 h 846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816" h="846708">
                  <a:moveTo>
                    <a:pt x="848817" y="846708"/>
                  </a:moveTo>
                  <a:lnTo>
                    <a:pt x="0" y="846708"/>
                  </a:lnTo>
                  <a:lnTo>
                    <a:pt x="0" y="0"/>
                  </a:lnTo>
                  <a:lnTo>
                    <a:pt x="848817" y="0"/>
                  </a:lnTo>
                  <a:lnTo>
                    <a:pt x="848817" y="846708"/>
                  </a:lnTo>
                </a:path>
              </a:pathLst>
            </a:custGeom>
            <a:grpFill/>
            <a:ln w="27803" cap="flat">
              <a:noFill/>
              <a:prstDash val="solid"/>
              <a:miter/>
            </a:ln>
          </p:spPr>
          <p:txBody>
            <a:bodyPr rtlCol="0" anchor="ctr"/>
            <a:lstStyle/>
            <a:p>
              <a:endParaRPr lang="en-US"/>
            </a:p>
          </p:txBody>
        </p:sp>
        <p:sp>
          <p:nvSpPr>
            <p:cNvPr id="120" name="Freeform 119">
              <a:extLst>
                <a:ext uri="{FF2B5EF4-FFF2-40B4-BE49-F238E27FC236}">
                  <a16:creationId xmlns:a16="http://schemas.microsoft.com/office/drawing/2014/main" id="{EDC33FEB-0BB5-E34D-88D4-56E640CB9AE0}"/>
                </a:ext>
              </a:extLst>
            </p:cNvPr>
            <p:cNvSpPr/>
            <p:nvPr/>
          </p:nvSpPr>
          <p:spPr>
            <a:xfrm>
              <a:off x="8587129" y="7729196"/>
              <a:ext cx="1883910" cy="86279"/>
            </a:xfrm>
            <a:custGeom>
              <a:avLst/>
              <a:gdLst>
                <a:gd name="connsiteX0" fmla="*/ 1883911 w 1883910"/>
                <a:gd name="connsiteY0" fmla="*/ 86280 h 86279"/>
                <a:gd name="connsiteX1" fmla="*/ 0 w 1883910"/>
                <a:gd name="connsiteY1" fmla="*/ 86280 h 86279"/>
                <a:gd name="connsiteX2" fmla="*/ 0 w 1883910"/>
                <a:gd name="connsiteY2" fmla="*/ 0 h 86279"/>
                <a:gd name="connsiteX3" fmla="*/ 1883911 w 1883910"/>
                <a:gd name="connsiteY3" fmla="*/ 0 h 86279"/>
                <a:gd name="connsiteX4" fmla="*/ 1883911 w 1883910"/>
                <a:gd name="connsiteY4" fmla="*/ 86280 h 86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3910" h="86279">
                  <a:moveTo>
                    <a:pt x="1883911" y="86280"/>
                  </a:moveTo>
                  <a:lnTo>
                    <a:pt x="0" y="86280"/>
                  </a:lnTo>
                  <a:lnTo>
                    <a:pt x="0" y="0"/>
                  </a:lnTo>
                  <a:lnTo>
                    <a:pt x="1883911" y="0"/>
                  </a:lnTo>
                  <a:lnTo>
                    <a:pt x="1883911" y="86280"/>
                  </a:lnTo>
                </a:path>
              </a:pathLst>
            </a:custGeom>
            <a:grpFill/>
            <a:ln w="27803"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4F219B96-8414-BB4F-8CA2-235FE5786CC0}"/>
                </a:ext>
              </a:extLst>
            </p:cNvPr>
            <p:cNvSpPr/>
            <p:nvPr/>
          </p:nvSpPr>
          <p:spPr>
            <a:xfrm>
              <a:off x="8587129" y="8009952"/>
              <a:ext cx="779587" cy="86279"/>
            </a:xfrm>
            <a:custGeom>
              <a:avLst/>
              <a:gdLst>
                <a:gd name="connsiteX0" fmla="*/ 779588 w 779587"/>
                <a:gd name="connsiteY0" fmla="*/ 86280 h 86279"/>
                <a:gd name="connsiteX1" fmla="*/ 0 w 779587"/>
                <a:gd name="connsiteY1" fmla="*/ 86280 h 86279"/>
                <a:gd name="connsiteX2" fmla="*/ 0 w 779587"/>
                <a:gd name="connsiteY2" fmla="*/ 0 h 86279"/>
                <a:gd name="connsiteX3" fmla="*/ 779588 w 779587"/>
                <a:gd name="connsiteY3" fmla="*/ 0 h 86279"/>
                <a:gd name="connsiteX4" fmla="*/ 779588 w 779587"/>
                <a:gd name="connsiteY4" fmla="*/ 86280 h 86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587" h="86279">
                  <a:moveTo>
                    <a:pt x="779588" y="86280"/>
                  </a:moveTo>
                  <a:lnTo>
                    <a:pt x="0" y="86280"/>
                  </a:lnTo>
                  <a:lnTo>
                    <a:pt x="0" y="0"/>
                  </a:lnTo>
                  <a:lnTo>
                    <a:pt x="779588" y="0"/>
                  </a:lnTo>
                  <a:lnTo>
                    <a:pt x="779588" y="86280"/>
                  </a:lnTo>
                </a:path>
              </a:pathLst>
            </a:custGeom>
            <a:grpFill/>
            <a:ln w="27803" cap="flat">
              <a:noFill/>
              <a:prstDash val="solid"/>
              <a:miter/>
            </a:ln>
          </p:spPr>
          <p:txBody>
            <a:bodyPr rtlCol="0" anchor="ctr"/>
            <a:lstStyle/>
            <a:p>
              <a:endParaRPr lang="en-US"/>
            </a:p>
          </p:txBody>
        </p:sp>
        <p:sp>
          <p:nvSpPr>
            <p:cNvPr id="122" name="Freeform 121">
              <a:extLst>
                <a:ext uri="{FF2B5EF4-FFF2-40B4-BE49-F238E27FC236}">
                  <a16:creationId xmlns:a16="http://schemas.microsoft.com/office/drawing/2014/main" id="{47D5C313-86C0-694F-82A7-57B2FB7FD20D}"/>
                </a:ext>
              </a:extLst>
            </p:cNvPr>
            <p:cNvSpPr/>
            <p:nvPr/>
          </p:nvSpPr>
          <p:spPr>
            <a:xfrm>
              <a:off x="9438170" y="8009952"/>
              <a:ext cx="1032870" cy="86279"/>
            </a:xfrm>
            <a:custGeom>
              <a:avLst/>
              <a:gdLst>
                <a:gd name="connsiteX0" fmla="*/ 1032870 w 1032870"/>
                <a:gd name="connsiteY0" fmla="*/ 86280 h 86279"/>
                <a:gd name="connsiteX1" fmla="*/ 0 w 1032870"/>
                <a:gd name="connsiteY1" fmla="*/ 86280 h 86279"/>
                <a:gd name="connsiteX2" fmla="*/ 0 w 1032870"/>
                <a:gd name="connsiteY2" fmla="*/ 0 h 86279"/>
                <a:gd name="connsiteX3" fmla="*/ 1032870 w 1032870"/>
                <a:gd name="connsiteY3" fmla="*/ 0 h 86279"/>
                <a:gd name="connsiteX4" fmla="*/ 1032870 w 1032870"/>
                <a:gd name="connsiteY4" fmla="*/ 86280 h 86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870" h="86279">
                  <a:moveTo>
                    <a:pt x="1032870" y="86280"/>
                  </a:moveTo>
                  <a:lnTo>
                    <a:pt x="0" y="86280"/>
                  </a:lnTo>
                  <a:lnTo>
                    <a:pt x="0" y="0"/>
                  </a:lnTo>
                  <a:lnTo>
                    <a:pt x="1032870" y="0"/>
                  </a:lnTo>
                  <a:lnTo>
                    <a:pt x="1032870" y="86280"/>
                  </a:lnTo>
                </a:path>
              </a:pathLst>
            </a:custGeom>
            <a:grpFill/>
            <a:ln w="27803"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68F8C037-FB8F-C946-B7AB-E72DA7C038D2}"/>
                </a:ext>
              </a:extLst>
            </p:cNvPr>
            <p:cNvSpPr/>
            <p:nvPr/>
          </p:nvSpPr>
          <p:spPr>
            <a:xfrm>
              <a:off x="8587129" y="8286547"/>
              <a:ext cx="1481327" cy="86279"/>
            </a:xfrm>
            <a:custGeom>
              <a:avLst/>
              <a:gdLst>
                <a:gd name="connsiteX0" fmla="*/ 1481328 w 1481327"/>
                <a:gd name="connsiteY0" fmla="*/ 86280 h 86279"/>
                <a:gd name="connsiteX1" fmla="*/ 0 w 1481327"/>
                <a:gd name="connsiteY1" fmla="*/ 86280 h 86279"/>
                <a:gd name="connsiteX2" fmla="*/ 0 w 1481327"/>
                <a:gd name="connsiteY2" fmla="*/ 0 h 86279"/>
                <a:gd name="connsiteX3" fmla="*/ 1481328 w 1481327"/>
                <a:gd name="connsiteY3" fmla="*/ 0 h 86279"/>
                <a:gd name="connsiteX4" fmla="*/ 1481328 w 1481327"/>
                <a:gd name="connsiteY4" fmla="*/ 86280 h 86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1327" h="86279">
                  <a:moveTo>
                    <a:pt x="1481328" y="86280"/>
                  </a:moveTo>
                  <a:lnTo>
                    <a:pt x="0" y="86280"/>
                  </a:lnTo>
                  <a:lnTo>
                    <a:pt x="0" y="0"/>
                  </a:lnTo>
                  <a:lnTo>
                    <a:pt x="1481328" y="0"/>
                  </a:lnTo>
                  <a:lnTo>
                    <a:pt x="1481328" y="86280"/>
                  </a:lnTo>
                </a:path>
              </a:pathLst>
            </a:custGeom>
            <a:grpFill/>
            <a:ln w="27803"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3D153001-03B3-2A4B-A81D-583549C5C240}"/>
                </a:ext>
              </a:extLst>
            </p:cNvPr>
            <p:cNvSpPr/>
            <p:nvPr/>
          </p:nvSpPr>
          <p:spPr>
            <a:xfrm>
              <a:off x="10129901" y="8286547"/>
              <a:ext cx="328350" cy="86279"/>
            </a:xfrm>
            <a:custGeom>
              <a:avLst/>
              <a:gdLst>
                <a:gd name="connsiteX0" fmla="*/ 328350 w 328350"/>
                <a:gd name="connsiteY0" fmla="*/ 86280 h 86279"/>
                <a:gd name="connsiteX1" fmla="*/ 0 w 328350"/>
                <a:gd name="connsiteY1" fmla="*/ 86280 h 86279"/>
                <a:gd name="connsiteX2" fmla="*/ 0 w 328350"/>
                <a:gd name="connsiteY2" fmla="*/ 0 h 86279"/>
                <a:gd name="connsiteX3" fmla="*/ 328350 w 328350"/>
                <a:gd name="connsiteY3" fmla="*/ 0 h 86279"/>
                <a:gd name="connsiteX4" fmla="*/ 328350 w 328350"/>
                <a:gd name="connsiteY4" fmla="*/ 86280 h 86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350" h="86279">
                  <a:moveTo>
                    <a:pt x="328350" y="86280"/>
                  </a:moveTo>
                  <a:lnTo>
                    <a:pt x="0" y="86280"/>
                  </a:lnTo>
                  <a:lnTo>
                    <a:pt x="0" y="0"/>
                  </a:lnTo>
                  <a:lnTo>
                    <a:pt x="328350" y="0"/>
                  </a:lnTo>
                  <a:lnTo>
                    <a:pt x="328350" y="86280"/>
                  </a:lnTo>
                </a:path>
              </a:pathLst>
            </a:custGeom>
            <a:grpFill/>
            <a:ln w="27803"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7DDFB5A1-3C2C-6947-A7E4-3B4F0A64B823}"/>
                </a:ext>
              </a:extLst>
            </p:cNvPr>
            <p:cNvSpPr/>
            <p:nvPr/>
          </p:nvSpPr>
          <p:spPr>
            <a:xfrm>
              <a:off x="7612922" y="8783974"/>
              <a:ext cx="848816" cy="846986"/>
            </a:xfrm>
            <a:custGeom>
              <a:avLst/>
              <a:gdLst>
                <a:gd name="connsiteX0" fmla="*/ 848817 w 848816"/>
                <a:gd name="connsiteY0" fmla="*/ 846986 h 846986"/>
                <a:gd name="connsiteX1" fmla="*/ 0 w 848816"/>
                <a:gd name="connsiteY1" fmla="*/ 846986 h 846986"/>
                <a:gd name="connsiteX2" fmla="*/ 0 w 848816"/>
                <a:gd name="connsiteY2" fmla="*/ 0 h 846986"/>
                <a:gd name="connsiteX3" fmla="*/ 848817 w 848816"/>
                <a:gd name="connsiteY3" fmla="*/ 0 h 846986"/>
                <a:gd name="connsiteX4" fmla="*/ 848817 w 848816"/>
                <a:gd name="connsiteY4" fmla="*/ 846986 h 846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816" h="846986">
                  <a:moveTo>
                    <a:pt x="848817" y="846986"/>
                  </a:moveTo>
                  <a:lnTo>
                    <a:pt x="0" y="846986"/>
                  </a:lnTo>
                  <a:lnTo>
                    <a:pt x="0" y="0"/>
                  </a:lnTo>
                  <a:lnTo>
                    <a:pt x="848817" y="0"/>
                  </a:lnTo>
                  <a:lnTo>
                    <a:pt x="848817" y="846986"/>
                  </a:lnTo>
                </a:path>
              </a:pathLst>
            </a:custGeom>
            <a:grpFill/>
            <a:ln w="27803" cap="flat">
              <a:noFill/>
              <a:prstDash val="solid"/>
              <a:miter/>
            </a:ln>
          </p:spPr>
          <p:txBody>
            <a:bodyPr rtlCol="0" anchor="ctr"/>
            <a:lstStyle/>
            <a:p>
              <a:endParaRPr lang="en-US"/>
            </a:p>
          </p:txBody>
        </p:sp>
        <p:sp>
          <p:nvSpPr>
            <p:cNvPr id="126" name="Freeform 125">
              <a:extLst>
                <a:ext uri="{FF2B5EF4-FFF2-40B4-BE49-F238E27FC236}">
                  <a16:creationId xmlns:a16="http://schemas.microsoft.com/office/drawing/2014/main" id="{A14AEA1B-D37E-264A-9B5A-428D2620E98F}"/>
                </a:ext>
              </a:extLst>
            </p:cNvPr>
            <p:cNvSpPr/>
            <p:nvPr/>
          </p:nvSpPr>
          <p:spPr>
            <a:xfrm>
              <a:off x="8587129" y="8885513"/>
              <a:ext cx="1883910" cy="86279"/>
            </a:xfrm>
            <a:custGeom>
              <a:avLst/>
              <a:gdLst>
                <a:gd name="connsiteX0" fmla="*/ 1883911 w 1883910"/>
                <a:gd name="connsiteY0" fmla="*/ 86280 h 86279"/>
                <a:gd name="connsiteX1" fmla="*/ 0 w 1883910"/>
                <a:gd name="connsiteY1" fmla="*/ 86280 h 86279"/>
                <a:gd name="connsiteX2" fmla="*/ 0 w 1883910"/>
                <a:gd name="connsiteY2" fmla="*/ 0 h 86279"/>
                <a:gd name="connsiteX3" fmla="*/ 1883911 w 1883910"/>
                <a:gd name="connsiteY3" fmla="*/ 0 h 86279"/>
                <a:gd name="connsiteX4" fmla="*/ 1883911 w 1883910"/>
                <a:gd name="connsiteY4" fmla="*/ 86280 h 86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3910" h="86279">
                  <a:moveTo>
                    <a:pt x="1883911" y="86280"/>
                  </a:moveTo>
                  <a:lnTo>
                    <a:pt x="0" y="86280"/>
                  </a:lnTo>
                  <a:lnTo>
                    <a:pt x="0" y="0"/>
                  </a:lnTo>
                  <a:lnTo>
                    <a:pt x="1883911" y="0"/>
                  </a:lnTo>
                  <a:lnTo>
                    <a:pt x="1883911" y="86280"/>
                  </a:lnTo>
                </a:path>
              </a:pathLst>
            </a:custGeom>
            <a:grpFill/>
            <a:ln w="27803" cap="flat">
              <a:noFill/>
              <a:prstDash val="solid"/>
              <a:miter/>
            </a:ln>
          </p:spPr>
          <p:txBody>
            <a:bodyPr rtlCol="0" anchor="ctr"/>
            <a:lstStyle/>
            <a:p>
              <a:endParaRPr lang="en-US"/>
            </a:p>
          </p:txBody>
        </p:sp>
        <p:sp>
          <p:nvSpPr>
            <p:cNvPr id="127" name="Freeform 126">
              <a:extLst>
                <a:ext uri="{FF2B5EF4-FFF2-40B4-BE49-F238E27FC236}">
                  <a16:creationId xmlns:a16="http://schemas.microsoft.com/office/drawing/2014/main" id="{00CA8B2B-6ACC-804D-B0D7-583874B6E9A1}"/>
                </a:ext>
              </a:extLst>
            </p:cNvPr>
            <p:cNvSpPr/>
            <p:nvPr/>
          </p:nvSpPr>
          <p:spPr>
            <a:xfrm>
              <a:off x="8587129" y="9166269"/>
              <a:ext cx="779587" cy="86557"/>
            </a:xfrm>
            <a:custGeom>
              <a:avLst/>
              <a:gdLst>
                <a:gd name="connsiteX0" fmla="*/ 779588 w 779587"/>
                <a:gd name="connsiteY0" fmla="*/ 86557 h 86557"/>
                <a:gd name="connsiteX1" fmla="*/ 0 w 779587"/>
                <a:gd name="connsiteY1" fmla="*/ 86557 h 86557"/>
                <a:gd name="connsiteX2" fmla="*/ 0 w 779587"/>
                <a:gd name="connsiteY2" fmla="*/ 0 h 86557"/>
                <a:gd name="connsiteX3" fmla="*/ 779588 w 779587"/>
                <a:gd name="connsiteY3" fmla="*/ 0 h 86557"/>
                <a:gd name="connsiteX4" fmla="*/ 779588 w 779587"/>
                <a:gd name="connsiteY4" fmla="*/ 86557 h 86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587" h="86557">
                  <a:moveTo>
                    <a:pt x="779588" y="86557"/>
                  </a:moveTo>
                  <a:lnTo>
                    <a:pt x="0" y="86557"/>
                  </a:lnTo>
                  <a:lnTo>
                    <a:pt x="0" y="0"/>
                  </a:lnTo>
                  <a:lnTo>
                    <a:pt x="779588" y="0"/>
                  </a:lnTo>
                  <a:lnTo>
                    <a:pt x="779588" y="86557"/>
                  </a:lnTo>
                </a:path>
              </a:pathLst>
            </a:custGeom>
            <a:grpFill/>
            <a:ln w="27803" cap="flat">
              <a:no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0EF11AE9-00B4-724F-8998-4B7FAB3A3B0F}"/>
                </a:ext>
              </a:extLst>
            </p:cNvPr>
            <p:cNvSpPr/>
            <p:nvPr/>
          </p:nvSpPr>
          <p:spPr>
            <a:xfrm>
              <a:off x="9438170" y="9166269"/>
              <a:ext cx="1032870" cy="86557"/>
            </a:xfrm>
            <a:custGeom>
              <a:avLst/>
              <a:gdLst>
                <a:gd name="connsiteX0" fmla="*/ 1032870 w 1032870"/>
                <a:gd name="connsiteY0" fmla="*/ 86557 h 86557"/>
                <a:gd name="connsiteX1" fmla="*/ 0 w 1032870"/>
                <a:gd name="connsiteY1" fmla="*/ 86557 h 86557"/>
                <a:gd name="connsiteX2" fmla="*/ 0 w 1032870"/>
                <a:gd name="connsiteY2" fmla="*/ 0 h 86557"/>
                <a:gd name="connsiteX3" fmla="*/ 1032870 w 1032870"/>
                <a:gd name="connsiteY3" fmla="*/ 0 h 86557"/>
                <a:gd name="connsiteX4" fmla="*/ 1032870 w 1032870"/>
                <a:gd name="connsiteY4" fmla="*/ 86557 h 86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870" h="86557">
                  <a:moveTo>
                    <a:pt x="1032870" y="86557"/>
                  </a:moveTo>
                  <a:lnTo>
                    <a:pt x="0" y="86557"/>
                  </a:lnTo>
                  <a:lnTo>
                    <a:pt x="0" y="0"/>
                  </a:lnTo>
                  <a:lnTo>
                    <a:pt x="1032870" y="0"/>
                  </a:lnTo>
                  <a:lnTo>
                    <a:pt x="1032870" y="86557"/>
                  </a:lnTo>
                </a:path>
              </a:pathLst>
            </a:custGeom>
            <a:grpFill/>
            <a:ln w="27803"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FAE7A982-D839-3D43-93B1-7CBEB369C58B}"/>
                </a:ext>
              </a:extLst>
            </p:cNvPr>
            <p:cNvSpPr/>
            <p:nvPr/>
          </p:nvSpPr>
          <p:spPr>
            <a:xfrm>
              <a:off x="8587129" y="9442864"/>
              <a:ext cx="1481327" cy="86557"/>
            </a:xfrm>
            <a:custGeom>
              <a:avLst/>
              <a:gdLst>
                <a:gd name="connsiteX0" fmla="*/ 1481328 w 1481327"/>
                <a:gd name="connsiteY0" fmla="*/ 86558 h 86557"/>
                <a:gd name="connsiteX1" fmla="*/ 0 w 1481327"/>
                <a:gd name="connsiteY1" fmla="*/ 86558 h 86557"/>
                <a:gd name="connsiteX2" fmla="*/ 0 w 1481327"/>
                <a:gd name="connsiteY2" fmla="*/ 0 h 86557"/>
                <a:gd name="connsiteX3" fmla="*/ 1481328 w 1481327"/>
                <a:gd name="connsiteY3" fmla="*/ 0 h 86557"/>
                <a:gd name="connsiteX4" fmla="*/ 1481328 w 1481327"/>
                <a:gd name="connsiteY4" fmla="*/ 86558 h 86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1327" h="86557">
                  <a:moveTo>
                    <a:pt x="1481328" y="86558"/>
                  </a:moveTo>
                  <a:lnTo>
                    <a:pt x="0" y="86558"/>
                  </a:lnTo>
                  <a:lnTo>
                    <a:pt x="0" y="0"/>
                  </a:lnTo>
                  <a:lnTo>
                    <a:pt x="1481328" y="0"/>
                  </a:lnTo>
                  <a:lnTo>
                    <a:pt x="1481328" y="86558"/>
                  </a:lnTo>
                </a:path>
              </a:pathLst>
            </a:custGeom>
            <a:grpFill/>
            <a:ln w="27803"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BB1B2987-2F73-304C-A902-71A4D4B869F5}"/>
                </a:ext>
              </a:extLst>
            </p:cNvPr>
            <p:cNvSpPr/>
            <p:nvPr/>
          </p:nvSpPr>
          <p:spPr>
            <a:xfrm>
              <a:off x="10129901" y="9442864"/>
              <a:ext cx="328350" cy="86557"/>
            </a:xfrm>
            <a:custGeom>
              <a:avLst/>
              <a:gdLst>
                <a:gd name="connsiteX0" fmla="*/ 328350 w 328350"/>
                <a:gd name="connsiteY0" fmla="*/ 86558 h 86557"/>
                <a:gd name="connsiteX1" fmla="*/ 0 w 328350"/>
                <a:gd name="connsiteY1" fmla="*/ 86558 h 86557"/>
                <a:gd name="connsiteX2" fmla="*/ 0 w 328350"/>
                <a:gd name="connsiteY2" fmla="*/ 0 h 86557"/>
                <a:gd name="connsiteX3" fmla="*/ 328350 w 328350"/>
                <a:gd name="connsiteY3" fmla="*/ 0 h 86557"/>
                <a:gd name="connsiteX4" fmla="*/ 328350 w 328350"/>
                <a:gd name="connsiteY4" fmla="*/ 86558 h 86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350" h="86557">
                  <a:moveTo>
                    <a:pt x="328350" y="86558"/>
                  </a:moveTo>
                  <a:lnTo>
                    <a:pt x="0" y="86558"/>
                  </a:lnTo>
                  <a:lnTo>
                    <a:pt x="0" y="0"/>
                  </a:lnTo>
                  <a:lnTo>
                    <a:pt x="328350" y="0"/>
                  </a:lnTo>
                  <a:lnTo>
                    <a:pt x="328350" y="86558"/>
                  </a:lnTo>
                </a:path>
              </a:pathLst>
            </a:custGeom>
            <a:grpFill/>
            <a:ln w="27803" cap="flat">
              <a:noFill/>
              <a:prstDash val="solid"/>
              <a:miter/>
            </a:ln>
          </p:spPr>
          <p:txBody>
            <a:bodyPr rtlCol="0" anchor="ctr"/>
            <a:lstStyle/>
            <a:p>
              <a:endParaRPr lang="en-US"/>
            </a:p>
          </p:txBody>
        </p:sp>
        <p:sp>
          <p:nvSpPr>
            <p:cNvPr id="131" name="Freeform 130">
              <a:extLst>
                <a:ext uri="{FF2B5EF4-FFF2-40B4-BE49-F238E27FC236}">
                  <a16:creationId xmlns:a16="http://schemas.microsoft.com/office/drawing/2014/main" id="{E33BAD90-28B2-3941-AFAC-8846C782F3FA}"/>
                </a:ext>
              </a:extLst>
            </p:cNvPr>
            <p:cNvSpPr/>
            <p:nvPr/>
          </p:nvSpPr>
          <p:spPr>
            <a:xfrm>
              <a:off x="7612922" y="9940291"/>
              <a:ext cx="848816" cy="846985"/>
            </a:xfrm>
            <a:custGeom>
              <a:avLst/>
              <a:gdLst>
                <a:gd name="connsiteX0" fmla="*/ 848817 w 848816"/>
                <a:gd name="connsiteY0" fmla="*/ 846986 h 846985"/>
                <a:gd name="connsiteX1" fmla="*/ 0 w 848816"/>
                <a:gd name="connsiteY1" fmla="*/ 846986 h 846985"/>
                <a:gd name="connsiteX2" fmla="*/ 0 w 848816"/>
                <a:gd name="connsiteY2" fmla="*/ 0 h 846985"/>
                <a:gd name="connsiteX3" fmla="*/ 848817 w 848816"/>
                <a:gd name="connsiteY3" fmla="*/ 0 h 846985"/>
                <a:gd name="connsiteX4" fmla="*/ 848817 w 848816"/>
                <a:gd name="connsiteY4" fmla="*/ 846986 h 846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816" h="846985">
                  <a:moveTo>
                    <a:pt x="848817" y="846986"/>
                  </a:moveTo>
                  <a:lnTo>
                    <a:pt x="0" y="846986"/>
                  </a:lnTo>
                  <a:lnTo>
                    <a:pt x="0" y="0"/>
                  </a:lnTo>
                  <a:lnTo>
                    <a:pt x="848817" y="0"/>
                  </a:lnTo>
                  <a:lnTo>
                    <a:pt x="848817" y="846986"/>
                  </a:lnTo>
                </a:path>
              </a:pathLst>
            </a:custGeom>
            <a:grpFill/>
            <a:ln w="27803"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C5C8998D-814B-8741-A59F-75CCE9195AB1}"/>
                </a:ext>
              </a:extLst>
            </p:cNvPr>
            <p:cNvSpPr/>
            <p:nvPr/>
          </p:nvSpPr>
          <p:spPr>
            <a:xfrm>
              <a:off x="8587129" y="10041830"/>
              <a:ext cx="1883910" cy="86557"/>
            </a:xfrm>
            <a:custGeom>
              <a:avLst/>
              <a:gdLst>
                <a:gd name="connsiteX0" fmla="*/ 1883911 w 1883910"/>
                <a:gd name="connsiteY0" fmla="*/ 86557 h 86557"/>
                <a:gd name="connsiteX1" fmla="*/ 0 w 1883910"/>
                <a:gd name="connsiteY1" fmla="*/ 86557 h 86557"/>
                <a:gd name="connsiteX2" fmla="*/ 0 w 1883910"/>
                <a:gd name="connsiteY2" fmla="*/ 0 h 86557"/>
                <a:gd name="connsiteX3" fmla="*/ 1883911 w 1883910"/>
                <a:gd name="connsiteY3" fmla="*/ 0 h 86557"/>
                <a:gd name="connsiteX4" fmla="*/ 1883911 w 1883910"/>
                <a:gd name="connsiteY4" fmla="*/ 86557 h 86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3910" h="86557">
                  <a:moveTo>
                    <a:pt x="1883911" y="86557"/>
                  </a:moveTo>
                  <a:lnTo>
                    <a:pt x="0" y="86557"/>
                  </a:lnTo>
                  <a:lnTo>
                    <a:pt x="0" y="0"/>
                  </a:lnTo>
                  <a:lnTo>
                    <a:pt x="1883911" y="0"/>
                  </a:lnTo>
                  <a:lnTo>
                    <a:pt x="1883911" y="86557"/>
                  </a:lnTo>
                </a:path>
              </a:pathLst>
            </a:custGeom>
            <a:grpFill/>
            <a:ln w="27803"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C9488684-1D3F-9C4D-BAC5-EB39DE811AE7}"/>
                </a:ext>
              </a:extLst>
            </p:cNvPr>
            <p:cNvSpPr/>
            <p:nvPr/>
          </p:nvSpPr>
          <p:spPr>
            <a:xfrm>
              <a:off x="8587129" y="10322586"/>
              <a:ext cx="779587" cy="86557"/>
            </a:xfrm>
            <a:custGeom>
              <a:avLst/>
              <a:gdLst>
                <a:gd name="connsiteX0" fmla="*/ 779588 w 779587"/>
                <a:gd name="connsiteY0" fmla="*/ 86557 h 86557"/>
                <a:gd name="connsiteX1" fmla="*/ 0 w 779587"/>
                <a:gd name="connsiteY1" fmla="*/ 86557 h 86557"/>
                <a:gd name="connsiteX2" fmla="*/ 0 w 779587"/>
                <a:gd name="connsiteY2" fmla="*/ 0 h 86557"/>
                <a:gd name="connsiteX3" fmla="*/ 779588 w 779587"/>
                <a:gd name="connsiteY3" fmla="*/ 0 h 86557"/>
                <a:gd name="connsiteX4" fmla="*/ 779588 w 779587"/>
                <a:gd name="connsiteY4" fmla="*/ 86557 h 86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587" h="86557">
                  <a:moveTo>
                    <a:pt x="779588" y="86557"/>
                  </a:moveTo>
                  <a:lnTo>
                    <a:pt x="0" y="86557"/>
                  </a:lnTo>
                  <a:lnTo>
                    <a:pt x="0" y="0"/>
                  </a:lnTo>
                  <a:lnTo>
                    <a:pt x="779588" y="0"/>
                  </a:lnTo>
                  <a:lnTo>
                    <a:pt x="779588" y="86557"/>
                  </a:lnTo>
                </a:path>
              </a:pathLst>
            </a:custGeom>
            <a:grpFill/>
            <a:ln w="27803"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C12EA97D-E03A-2048-A4EB-704B7961D77F}"/>
                </a:ext>
              </a:extLst>
            </p:cNvPr>
            <p:cNvSpPr/>
            <p:nvPr/>
          </p:nvSpPr>
          <p:spPr>
            <a:xfrm>
              <a:off x="9438170" y="10322586"/>
              <a:ext cx="1032870" cy="86557"/>
            </a:xfrm>
            <a:custGeom>
              <a:avLst/>
              <a:gdLst>
                <a:gd name="connsiteX0" fmla="*/ 1032870 w 1032870"/>
                <a:gd name="connsiteY0" fmla="*/ 86557 h 86557"/>
                <a:gd name="connsiteX1" fmla="*/ 0 w 1032870"/>
                <a:gd name="connsiteY1" fmla="*/ 86557 h 86557"/>
                <a:gd name="connsiteX2" fmla="*/ 0 w 1032870"/>
                <a:gd name="connsiteY2" fmla="*/ 0 h 86557"/>
                <a:gd name="connsiteX3" fmla="*/ 1032870 w 1032870"/>
                <a:gd name="connsiteY3" fmla="*/ 0 h 86557"/>
                <a:gd name="connsiteX4" fmla="*/ 1032870 w 1032870"/>
                <a:gd name="connsiteY4" fmla="*/ 86557 h 86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870" h="86557">
                  <a:moveTo>
                    <a:pt x="1032870" y="86557"/>
                  </a:moveTo>
                  <a:lnTo>
                    <a:pt x="0" y="86557"/>
                  </a:lnTo>
                  <a:lnTo>
                    <a:pt x="0" y="0"/>
                  </a:lnTo>
                  <a:lnTo>
                    <a:pt x="1032870" y="0"/>
                  </a:lnTo>
                  <a:lnTo>
                    <a:pt x="1032870" y="86557"/>
                  </a:lnTo>
                </a:path>
              </a:pathLst>
            </a:custGeom>
            <a:grpFill/>
            <a:ln w="27803" cap="flat">
              <a:noFill/>
              <a:prstDash val="solid"/>
              <a:miter/>
            </a:ln>
          </p:spPr>
          <p:txBody>
            <a:bodyPr rtlCol="0" anchor="ctr"/>
            <a:lstStyle/>
            <a:p>
              <a:endParaRPr lang="en-US"/>
            </a:p>
          </p:txBody>
        </p:sp>
        <p:sp>
          <p:nvSpPr>
            <p:cNvPr id="135" name="Freeform 134">
              <a:extLst>
                <a:ext uri="{FF2B5EF4-FFF2-40B4-BE49-F238E27FC236}">
                  <a16:creationId xmlns:a16="http://schemas.microsoft.com/office/drawing/2014/main" id="{AEA645E3-52CE-E541-B4B9-7BD26AC110B5}"/>
                </a:ext>
              </a:extLst>
            </p:cNvPr>
            <p:cNvSpPr/>
            <p:nvPr/>
          </p:nvSpPr>
          <p:spPr>
            <a:xfrm>
              <a:off x="8587129" y="10599181"/>
              <a:ext cx="1481327" cy="86557"/>
            </a:xfrm>
            <a:custGeom>
              <a:avLst/>
              <a:gdLst>
                <a:gd name="connsiteX0" fmla="*/ 1481328 w 1481327"/>
                <a:gd name="connsiteY0" fmla="*/ 86557 h 86557"/>
                <a:gd name="connsiteX1" fmla="*/ 0 w 1481327"/>
                <a:gd name="connsiteY1" fmla="*/ 86557 h 86557"/>
                <a:gd name="connsiteX2" fmla="*/ 0 w 1481327"/>
                <a:gd name="connsiteY2" fmla="*/ 0 h 86557"/>
                <a:gd name="connsiteX3" fmla="*/ 1481328 w 1481327"/>
                <a:gd name="connsiteY3" fmla="*/ 0 h 86557"/>
                <a:gd name="connsiteX4" fmla="*/ 1481328 w 1481327"/>
                <a:gd name="connsiteY4" fmla="*/ 86557 h 86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1327" h="86557">
                  <a:moveTo>
                    <a:pt x="1481328" y="86557"/>
                  </a:moveTo>
                  <a:lnTo>
                    <a:pt x="0" y="86557"/>
                  </a:lnTo>
                  <a:lnTo>
                    <a:pt x="0" y="0"/>
                  </a:lnTo>
                  <a:lnTo>
                    <a:pt x="1481328" y="0"/>
                  </a:lnTo>
                  <a:lnTo>
                    <a:pt x="1481328" y="86557"/>
                  </a:lnTo>
                </a:path>
              </a:pathLst>
            </a:custGeom>
            <a:grpFill/>
            <a:ln w="27803" cap="flat">
              <a:noFill/>
              <a:prstDash val="solid"/>
              <a:miter/>
            </a:ln>
          </p:spPr>
          <p:txBody>
            <a:bodyPr rtlCol="0" anchor="ctr"/>
            <a:lstStyle/>
            <a:p>
              <a:endParaRPr lang="en-US"/>
            </a:p>
          </p:txBody>
        </p:sp>
        <p:sp>
          <p:nvSpPr>
            <p:cNvPr id="136" name="Freeform 135">
              <a:extLst>
                <a:ext uri="{FF2B5EF4-FFF2-40B4-BE49-F238E27FC236}">
                  <a16:creationId xmlns:a16="http://schemas.microsoft.com/office/drawing/2014/main" id="{643FA2C0-86C8-BE4F-8E77-A242307ADF14}"/>
                </a:ext>
              </a:extLst>
            </p:cNvPr>
            <p:cNvSpPr/>
            <p:nvPr/>
          </p:nvSpPr>
          <p:spPr>
            <a:xfrm>
              <a:off x="10129901" y="10599181"/>
              <a:ext cx="328350" cy="86557"/>
            </a:xfrm>
            <a:custGeom>
              <a:avLst/>
              <a:gdLst>
                <a:gd name="connsiteX0" fmla="*/ 328350 w 328350"/>
                <a:gd name="connsiteY0" fmla="*/ 86557 h 86557"/>
                <a:gd name="connsiteX1" fmla="*/ 0 w 328350"/>
                <a:gd name="connsiteY1" fmla="*/ 86557 h 86557"/>
                <a:gd name="connsiteX2" fmla="*/ 0 w 328350"/>
                <a:gd name="connsiteY2" fmla="*/ 0 h 86557"/>
                <a:gd name="connsiteX3" fmla="*/ 328350 w 328350"/>
                <a:gd name="connsiteY3" fmla="*/ 0 h 86557"/>
                <a:gd name="connsiteX4" fmla="*/ 328350 w 328350"/>
                <a:gd name="connsiteY4" fmla="*/ 86557 h 86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350" h="86557">
                  <a:moveTo>
                    <a:pt x="328350" y="86557"/>
                  </a:moveTo>
                  <a:lnTo>
                    <a:pt x="0" y="86557"/>
                  </a:lnTo>
                  <a:lnTo>
                    <a:pt x="0" y="0"/>
                  </a:lnTo>
                  <a:lnTo>
                    <a:pt x="328350" y="0"/>
                  </a:lnTo>
                  <a:lnTo>
                    <a:pt x="328350" y="86557"/>
                  </a:lnTo>
                </a:path>
              </a:pathLst>
            </a:custGeom>
            <a:grpFill/>
            <a:ln w="27803" cap="flat">
              <a:noFill/>
              <a:prstDash val="solid"/>
              <a:miter/>
            </a:ln>
          </p:spPr>
          <p:txBody>
            <a:bodyPr rtlCol="0" anchor="ctr"/>
            <a:lstStyle/>
            <a:p>
              <a:endParaRPr lang="en-US"/>
            </a:p>
          </p:txBody>
        </p:sp>
      </p:grpSp>
      <p:grpSp>
        <p:nvGrpSpPr>
          <p:cNvPr id="139" name="Picture 30">
            <a:extLst>
              <a:ext uri="{FF2B5EF4-FFF2-40B4-BE49-F238E27FC236}">
                <a16:creationId xmlns:a16="http://schemas.microsoft.com/office/drawing/2014/main" id="{D1A6EF87-0D06-6440-ADDF-53B71E4DE12D}"/>
              </a:ext>
            </a:extLst>
          </p:cNvPr>
          <p:cNvGrpSpPr/>
          <p:nvPr/>
        </p:nvGrpSpPr>
        <p:grpSpPr>
          <a:xfrm>
            <a:off x="16764000" y="8801100"/>
            <a:ext cx="1203169" cy="1201195"/>
            <a:chOff x="14530911" y="8725541"/>
            <a:chExt cx="1203169" cy="1201195"/>
          </a:xfrm>
        </p:grpSpPr>
        <p:sp>
          <p:nvSpPr>
            <p:cNvPr id="140" name="Freeform 139">
              <a:extLst>
                <a:ext uri="{FF2B5EF4-FFF2-40B4-BE49-F238E27FC236}">
                  <a16:creationId xmlns:a16="http://schemas.microsoft.com/office/drawing/2014/main" id="{DFCBE7A3-4FF1-3344-97CB-60917CB730A1}"/>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141" name="Freeform 140">
              <a:extLst>
                <a:ext uri="{FF2B5EF4-FFF2-40B4-BE49-F238E27FC236}">
                  <a16:creationId xmlns:a16="http://schemas.microsoft.com/office/drawing/2014/main" id="{33777EA9-F8B6-0F49-9FE6-F98D3E06B6E4}"/>
                </a:ext>
              </a:extLst>
            </p:cNvPr>
            <p:cNvSpPr/>
            <p:nvPr/>
          </p:nvSpPr>
          <p:spPr>
            <a:xfrm>
              <a:off x="15072690" y="92653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142" name="Freeform 141">
              <a:extLst>
                <a:ext uri="{FF2B5EF4-FFF2-40B4-BE49-F238E27FC236}">
                  <a16:creationId xmlns:a16="http://schemas.microsoft.com/office/drawing/2014/main" id="{AF920F11-C9B1-3548-9D1F-1AF03331B14B}"/>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143" name="Freeform 142">
              <a:extLst>
                <a:ext uri="{FF2B5EF4-FFF2-40B4-BE49-F238E27FC236}">
                  <a16:creationId xmlns:a16="http://schemas.microsoft.com/office/drawing/2014/main" id="{810D0840-78C8-C742-A5FB-19FF9D3FD878}"/>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Tree>
    <p:extLst>
      <p:ext uri="{BB962C8B-B14F-4D97-AF65-F5344CB8AC3E}">
        <p14:creationId xmlns:p14="http://schemas.microsoft.com/office/powerpoint/2010/main" val="1813066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484632" y="4771602"/>
            <a:ext cx="9096753"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Methodology</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15963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a:t>
            </a:r>
          </a:p>
        </p:txBody>
      </p:sp>
      <p:grpSp>
        <p:nvGrpSpPr>
          <p:cNvPr id="19" name="Picture 30">
            <a:extLst>
              <a:ext uri="{FF2B5EF4-FFF2-40B4-BE49-F238E27FC236}">
                <a16:creationId xmlns:a16="http://schemas.microsoft.com/office/drawing/2014/main" id="{2DAEF975-3464-8D49-A3A9-431B55D11C03}"/>
              </a:ext>
            </a:extLst>
          </p:cNvPr>
          <p:cNvGrpSpPr>
            <a:grpSpLocks noChangeAspect="1"/>
          </p:cNvGrpSpPr>
          <p:nvPr/>
        </p:nvGrpSpPr>
        <p:grpSpPr>
          <a:xfrm>
            <a:off x="17307600" y="9346059"/>
            <a:ext cx="828000" cy="826641"/>
            <a:chOff x="14530911" y="8725541"/>
            <a:chExt cx="1203169" cy="1201195"/>
          </a:xfrm>
        </p:grpSpPr>
        <p:sp>
          <p:nvSpPr>
            <p:cNvPr id="20" name="Freeform 19">
              <a:extLst>
                <a:ext uri="{FF2B5EF4-FFF2-40B4-BE49-F238E27FC236}">
                  <a16:creationId xmlns:a16="http://schemas.microsoft.com/office/drawing/2014/main" id="{206FEE24-F972-4342-BC9F-22222F68CE8B}"/>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E56ECA6-211F-8F40-8232-B92931490CE5}"/>
                </a:ext>
              </a:extLst>
            </p:cNvPr>
            <p:cNvSpPr/>
            <p:nvPr/>
          </p:nvSpPr>
          <p:spPr>
            <a:xfrm>
              <a:off x="15072690" y="92653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11C7DE8-4BE4-4544-96D6-1FBC2FF0C6B8}"/>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1C7F83D-D0CF-514D-B3FD-CEFB1D7414D9}"/>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graphicFrame>
        <p:nvGraphicFramePr>
          <p:cNvPr id="29" name="Content Placeholder 2">
            <a:extLst>
              <a:ext uri="{FF2B5EF4-FFF2-40B4-BE49-F238E27FC236}">
                <a16:creationId xmlns:a16="http://schemas.microsoft.com/office/drawing/2014/main" id="{B8AE9946-F943-424F-8EBF-3164FCEDC7D9}"/>
              </a:ext>
            </a:extLst>
          </p:cNvPr>
          <p:cNvGraphicFramePr>
            <a:graphicFrameLocks noChangeAspect="1"/>
          </p:cNvGraphicFramePr>
          <p:nvPr>
            <p:extLst>
              <p:ext uri="{D42A27DB-BD31-4B8C-83A1-F6EECF244321}">
                <p14:modId xmlns:p14="http://schemas.microsoft.com/office/powerpoint/2010/main" val="3666671966"/>
              </p:ext>
            </p:extLst>
          </p:nvPr>
        </p:nvGraphicFramePr>
        <p:xfrm>
          <a:off x="8382000" y="947381"/>
          <a:ext cx="7658100" cy="84903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05662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44331103-816D-1A4D-9D58-056828A2203E}"/>
              </a:ext>
            </a:extLst>
          </p:cNvPr>
          <p:cNvSpPr/>
          <p:nvPr/>
        </p:nvSpPr>
        <p:spPr>
          <a:xfrm>
            <a:off x="3124200" y="2891638"/>
            <a:ext cx="12039600" cy="2556662"/>
          </a:xfrm>
          <a:prstGeom prst="rect">
            <a:avLst/>
          </a:prstGeom>
        </p:spPr>
        <p:txBody>
          <a:bodyPr wrap="square" anchor="ctr">
            <a:spAutoFit/>
          </a:bodyPr>
          <a:lstStyle/>
          <a:p>
            <a:pPr algn="ctr">
              <a:lnSpc>
                <a:spcPts val="3919"/>
              </a:lnSpc>
            </a:pPr>
            <a:r>
              <a:rPr lang="en-US" sz="2800" spc="335" dirty="0">
                <a:solidFill>
                  <a:srgbClr val="1D242C"/>
                </a:solidFill>
                <a:latin typeface="Montserrat Light"/>
              </a:rPr>
              <a:t>The images of plutonic rocks were provided by the Department of Earth and Biological Sciences at Loma Linda University. We use pictures from plutonic rocks that were classified by using petrography and chemistry data.</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56349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 - Methodology</a:t>
            </a:r>
          </a:p>
        </p:txBody>
      </p:sp>
      <p:grpSp>
        <p:nvGrpSpPr>
          <p:cNvPr id="19" name="Picture 30">
            <a:extLst>
              <a:ext uri="{FF2B5EF4-FFF2-40B4-BE49-F238E27FC236}">
                <a16:creationId xmlns:a16="http://schemas.microsoft.com/office/drawing/2014/main" id="{2DAEF975-3464-8D49-A3A9-431B55D11C03}"/>
              </a:ext>
            </a:extLst>
          </p:cNvPr>
          <p:cNvGrpSpPr>
            <a:grpSpLocks noChangeAspect="1"/>
          </p:cNvGrpSpPr>
          <p:nvPr/>
        </p:nvGrpSpPr>
        <p:grpSpPr>
          <a:xfrm>
            <a:off x="17307600" y="9346059"/>
            <a:ext cx="828000" cy="826641"/>
            <a:chOff x="14530911" y="8725541"/>
            <a:chExt cx="1203169" cy="1201195"/>
          </a:xfrm>
        </p:grpSpPr>
        <p:sp>
          <p:nvSpPr>
            <p:cNvPr id="20" name="Freeform 19">
              <a:extLst>
                <a:ext uri="{FF2B5EF4-FFF2-40B4-BE49-F238E27FC236}">
                  <a16:creationId xmlns:a16="http://schemas.microsoft.com/office/drawing/2014/main" id="{206FEE24-F972-4342-BC9F-22222F68CE8B}"/>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E56ECA6-211F-8F40-8232-B92931490CE5}"/>
                </a:ext>
              </a:extLst>
            </p:cNvPr>
            <p:cNvSpPr/>
            <p:nvPr/>
          </p:nvSpPr>
          <p:spPr>
            <a:xfrm>
              <a:off x="15072690" y="92653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11C7DE8-4BE4-4544-96D6-1FBC2FF0C6B8}"/>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1C7F83D-D0CF-514D-B3FD-CEFB1D7414D9}"/>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graphicFrame>
        <p:nvGraphicFramePr>
          <p:cNvPr id="3" name="Table 3">
            <a:extLst>
              <a:ext uri="{FF2B5EF4-FFF2-40B4-BE49-F238E27FC236}">
                <a16:creationId xmlns:a16="http://schemas.microsoft.com/office/drawing/2014/main" id="{E94F40AF-587A-9D4A-943D-707DBB20C2F3}"/>
              </a:ext>
            </a:extLst>
          </p:cNvPr>
          <p:cNvGraphicFramePr>
            <a:graphicFrameLocks noGrp="1"/>
          </p:cNvGraphicFramePr>
          <p:nvPr>
            <p:extLst>
              <p:ext uri="{D42A27DB-BD31-4B8C-83A1-F6EECF244321}">
                <p14:modId xmlns:p14="http://schemas.microsoft.com/office/powerpoint/2010/main" val="1089308929"/>
              </p:ext>
            </p:extLst>
          </p:nvPr>
        </p:nvGraphicFramePr>
        <p:xfrm>
          <a:off x="5605272" y="5973088"/>
          <a:ext cx="7077456" cy="2828700"/>
        </p:xfrm>
        <a:graphic>
          <a:graphicData uri="http://schemas.openxmlformats.org/drawingml/2006/table">
            <a:tbl>
              <a:tblPr firstRow="1" bandRow="1">
                <a:tableStyleId>{5C22544A-7EE6-4342-B048-85BDC9FD1C3A}</a:tableStyleId>
              </a:tblPr>
              <a:tblGrid>
                <a:gridCol w="3538728">
                  <a:extLst>
                    <a:ext uri="{9D8B030D-6E8A-4147-A177-3AD203B41FA5}">
                      <a16:colId xmlns:a16="http://schemas.microsoft.com/office/drawing/2014/main" val="2628080665"/>
                    </a:ext>
                  </a:extLst>
                </a:gridCol>
                <a:gridCol w="3538728">
                  <a:extLst>
                    <a:ext uri="{9D8B030D-6E8A-4147-A177-3AD203B41FA5}">
                      <a16:colId xmlns:a16="http://schemas.microsoft.com/office/drawing/2014/main" val="4064494032"/>
                    </a:ext>
                  </a:extLst>
                </a:gridCol>
              </a:tblGrid>
              <a:tr h="474300">
                <a:tc>
                  <a:txBody>
                    <a:bodyPr/>
                    <a:lstStyle/>
                    <a:p>
                      <a:pPr algn="ctr"/>
                      <a:r>
                        <a:rPr lang="en-US" sz="2400" dirty="0">
                          <a:latin typeface="Montserrat" pitchFamily="2" charset="77"/>
                        </a:rPr>
                        <a:t>Class</a:t>
                      </a:r>
                    </a:p>
                  </a:txBody>
                  <a:tcPr>
                    <a:solidFill>
                      <a:srgbClr val="EA4759"/>
                    </a:solidFill>
                  </a:tcPr>
                </a:tc>
                <a:tc>
                  <a:txBody>
                    <a:bodyPr/>
                    <a:lstStyle/>
                    <a:p>
                      <a:pPr algn="ctr"/>
                      <a:r>
                        <a:rPr lang="en-US" sz="2400" dirty="0">
                          <a:latin typeface="Montserrat" pitchFamily="2" charset="77"/>
                        </a:rPr>
                        <a:t>Number of images</a:t>
                      </a:r>
                    </a:p>
                  </a:txBody>
                  <a:tcPr>
                    <a:solidFill>
                      <a:srgbClr val="EA4759"/>
                    </a:solidFill>
                  </a:tcPr>
                </a:tc>
                <a:extLst>
                  <a:ext uri="{0D108BD9-81ED-4DB2-BD59-A6C34878D82A}">
                    <a16:rowId xmlns:a16="http://schemas.microsoft.com/office/drawing/2014/main" val="1413122452"/>
                  </a:ext>
                </a:extLst>
              </a:tr>
              <a:tr h="474300">
                <a:tc>
                  <a:txBody>
                    <a:bodyPr/>
                    <a:lstStyle/>
                    <a:p>
                      <a:pPr algn="ctr"/>
                      <a:r>
                        <a:rPr lang="en-US" sz="2400" dirty="0">
                          <a:latin typeface="Montserrat" pitchFamily="2" charset="77"/>
                        </a:rPr>
                        <a:t>Gabbro</a:t>
                      </a:r>
                    </a:p>
                  </a:txBody>
                  <a:tcPr>
                    <a:solidFill>
                      <a:srgbClr val="FAE3E7"/>
                    </a:solidFill>
                  </a:tcPr>
                </a:tc>
                <a:tc>
                  <a:txBody>
                    <a:bodyPr/>
                    <a:lstStyle/>
                    <a:p>
                      <a:pPr algn="ctr"/>
                      <a:r>
                        <a:rPr lang="en-US" sz="2400" dirty="0">
                          <a:latin typeface="Montserrat" pitchFamily="2" charset="77"/>
                        </a:rPr>
                        <a:t>65</a:t>
                      </a:r>
                    </a:p>
                  </a:txBody>
                  <a:tcPr>
                    <a:solidFill>
                      <a:srgbClr val="FAE3E7"/>
                    </a:solidFill>
                  </a:tcPr>
                </a:tc>
                <a:extLst>
                  <a:ext uri="{0D108BD9-81ED-4DB2-BD59-A6C34878D82A}">
                    <a16:rowId xmlns:a16="http://schemas.microsoft.com/office/drawing/2014/main" val="4066769957"/>
                  </a:ext>
                </a:extLst>
              </a:tr>
              <a:tr h="474300">
                <a:tc>
                  <a:txBody>
                    <a:bodyPr/>
                    <a:lstStyle/>
                    <a:p>
                      <a:pPr algn="ctr"/>
                      <a:r>
                        <a:rPr lang="en-US" sz="2400" dirty="0">
                          <a:latin typeface="Montserrat" pitchFamily="2" charset="77"/>
                        </a:rPr>
                        <a:t>Diorite</a:t>
                      </a:r>
                    </a:p>
                  </a:txBody>
                  <a:tcPr>
                    <a:solidFill>
                      <a:srgbClr val="FDF2F5"/>
                    </a:solidFill>
                  </a:tcPr>
                </a:tc>
                <a:tc>
                  <a:txBody>
                    <a:bodyPr/>
                    <a:lstStyle/>
                    <a:p>
                      <a:pPr algn="ctr"/>
                      <a:r>
                        <a:rPr lang="en-US" sz="2400" dirty="0">
                          <a:latin typeface="Montserrat" pitchFamily="2" charset="77"/>
                        </a:rPr>
                        <a:t>78</a:t>
                      </a:r>
                    </a:p>
                  </a:txBody>
                  <a:tcPr>
                    <a:solidFill>
                      <a:srgbClr val="FDF2F5"/>
                    </a:solidFill>
                  </a:tcPr>
                </a:tc>
                <a:extLst>
                  <a:ext uri="{0D108BD9-81ED-4DB2-BD59-A6C34878D82A}">
                    <a16:rowId xmlns:a16="http://schemas.microsoft.com/office/drawing/2014/main" val="4180875973"/>
                  </a:ext>
                </a:extLst>
              </a:tr>
              <a:tr h="474300">
                <a:tc>
                  <a:txBody>
                    <a:bodyPr/>
                    <a:lstStyle/>
                    <a:p>
                      <a:pPr algn="ctr"/>
                      <a:r>
                        <a:rPr lang="en-US" sz="2400" dirty="0">
                          <a:latin typeface="Montserrat" pitchFamily="2" charset="77"/>
                        </a:rPr>
                        <a:t>Granodiorite</a:t>
                      </a:r>
                    </a:p>
                  </a:txBody>
                  <a:tcPr>
                    <a:solidFill>
                      <a:srgbClr val="FAE3E7"/>
                    </a:solidFill>
                  </a:tcPr>
                </a:tc>
                <a:tc>
                  <a:txBody>
                    <a:bodyPr/>
                    <a:lstStyle/>
                    <a:p>
                      <a:pPr algn="ctr"/>
                      <a:r>
                        <a:rPr lang="en-US" sz="2400" dirty="0">
                          <a:latin typeface="Montserrat" pitchFamily="2" charset="77"/>
                        </a:rPr>
                        <a:t>70</a:t>
                      </a:r>
                    </a:p>
                  </a:txBody>
                  <a:tcPr>
                    <a:solidFill>
                      <a:srgbClr val="FAE3E7"/>
                    </a:solidFill>
                  </a:tcPr>
                </a:tc>
                <a:extLst>
                  <a:ext uri="{0D108BD9-81ED-4DB2-BD59-A6C34878D82A}">
                    <a16:rowId xmlns:a16="http://schemas.microsoft.com/office/drawing/2014/main" val="639567445"/>
                  </a:ext>
                </a:extLst>
              </a:tr>
              <a:tr h="474300">
                <a:tc>
                  <a:txBody>
                    <a:bodyPr/>
                    <a:lstStyle/>
                    <a:p>
                      <a:pPr algn="ctr"/>
                      <a:r>
                        <a:rPr lang="en-US" sz="2400" dirty="0">
                          <a:latin typeface="Montserrat" pitchFamily="2" charset="77"/>
                        </a:rPr>
                        <a:t>Granite</a:t>
                      </a:r>
                    </a:p>
                  </a:txBody>
                  <a:tcPr>
                    <a:solidFill>
                      <a:srgbClr val="FDF2F5"/>
                    </a:solidFill>
                  </a:tcPr>
                </a:tc>
                <a:tc>
                  <a:txBody>
                    <a:bodyPr/>
                    <a:lstStyle/>
                    <a:p>
                      <a:pPr algn="ctr"/>
                      <a:r>
                        <a:rPr lang="en-US" sz="2400" dirty="0">
                          <a:latin typeface="Montserrat" pitchFamily="2" charset="77"/>
                        </a:rPr>
                        <a:t>70</a:t>
                      </a:r>
                    </a:p>
                  </a:txBody>
                  <a:tcPr>
                    <a:solidFill>
                      <a:srgbClr val="FDF2F5"/>
                    </a:solidFill>
                  </a:tcPr>
                </a:tc>
                <a:extLst>
                  <a:ext uri="{0D108BD9-81ED-4DB2-BD59-A6C34878D82A}">
                    <a16:rowId xmlns:a16="http://schemas.microsoft.com/office/drawing/2014/main" val="2126203971"/>
                  </a:ext>
                </a:extLst>
              </a:tr>
              <a:tr h="219300">
                <a:tc>
                  <a:txBody>
                    <a:bodyPr/>
                    <a:lstStyle/>
                    <a:p>
                      <a:pPr algn="ctr"/>
                      <a:r>
                        <a:rPr lang="en-US" sz="2400" b="1" dirty="0">
                          <a:latin typeface="Montserrat" pitchFamily="2" charset="77"/>
                        </a:rPr>
                        <a:t>Total</a:t>
                      </a:r>
                    </a:p>
                  </a:txBody>
                  <a:tcPr>
                    <a:solidFill>
                      <a:srgbClr val="FAE3E7"/>
                    </a:solidFill>
                  </a:tcPr>
                </a:tc>
                <a:tc>
                  <a:txBody>
                    <a:bodyPr/>
                    <a:lstStyle/>
                    <a:p>
                      <a:pPr algn="ctr"/>
                      <a:r>
                        <a:rPr lang="en-US" sz="2400" b="1" dirty="0">
                          <a:latin typeface="Montserrat" pitchFamily="2" charset="77"/>
                        </a:rPr>
                        <a:t>283</a:t>
                      </a:r>
                    </a:p>
                  </a:txBody>
                  <a:tcPr>
                    <a:solidFill>
                      <a:srgbClr val="FAE3E7"/>
                    </a:solidFill>
                  </a:tcPr>
                </a:tc>
                <a:extLst>
                  <a:ext uri="{0D108BD9-81ED-4DB2-BD59-A6C34878D82A}">
                    <a16:rowId xmlns:a16="http://schemas.microsoft.com/office/drawing/2014/main" val="2564725394"/>
                  </a:ext>
                </a:extLst>
              </a:tr>
            </a:tbl>
          </a:graphicData>
        </a:graphic>
      </p:graphicFrame>
      <p:sp>
        <p:nvSpPr>
          <p:cNvPr id="17" name="Rounded Rectangle 16">
            <a:extLst>
              <a:ext uri="{FF2B5EF4-FFF2-40B4-BE49-F238E27FC236}">
                <a16:creationId xmlns:a16="http://schemas.microsoft.com/office/drawing/2014/main" id="{1D3ECFFC-7838-BD4B-BA74-6BABE877E86D}"/>
              </a:ext>
            </a:extLst>
          </p:cNvPr>
          <p:cNvSpPr/>
          <p:nvPr/>
        </p:nvSpPr>
        <p:spPr>
          <a:xfrm>
            <a:off x="10591800" y="947381"/>
            <a:ext cx="7658100" cy="998696"/>
          </a:xfrm>
          <a:prstGeom prst="roundRect">
            <a:avLst>
              <a:gd name="adj" fmla="val 10000"/>
            </a:avLst>
          </a:prstGeom>
          <a:solidFill>
            <a:srgbClr val="F199A7">
              <a:alpha val="18824"/>
            </a:srgbClr>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8" name="Rectangle 17" descr="Camera with solid fill">
            <a:extLst>
              <a:ext uri="{FF2B5EF4-FFF2-40B4-BE49-F238E27FC236}">
                <a16:creationId xmlns:a16="http://schemas.microsoft.com/office/drawing/2014/main" id="{FE875969-76F7-E446-B749-C52273ED5B83}"/>
              </a:ext>
            </a:extLst>
          </p:cNvPr>
          <p:cNvSpPr/>
          <p:nvPr/>
        </p:nvSpPr>
        <p:spPr>
          <a:xfrm>
            <a:off x="10804048" y="1081873"/>
            <a:ext cx="728997" cy="729711"/>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23" name="Group 22">
            <a:extLst>
              <a:ext uri="{FF2B5EF4-FFF2-40B4-BE49-F238E27FC236}">
                <a16:creationId xmlns:a16="http://schemas.microsoft.com/office/drawing/2014/main" id="{7A69CC00-BEE8-9845-9EA8-99D619491784}"/>
              </a:ext>
            </a:extLst>
          </p:cNvPr>
          <p:cNvGrpSpPr/>
          <p:nvPr/>
        </p:nvGrpSpPr>
        <p:grpSpPr>
          <a:xfrm>
            <a:off x="11745294" y="947381"/>
            <a:ext cx="6504605" cy="998696"/>
            <a:chOff x="1153494" y="725"/>
            <a:chExt cx="6504605" cy="998696"/>
          </a:xfrm>
        </p:grpSpPr>
        <p:sp>
          <p:nvSpPr>
            <p:cNvPr id="24" name="Rectangle 23">
              <a:extLst>
                <a:ext uri="{FF2B5EF4-FFF2-40B4-BE49-F238E27FC236}">
                  <a16:creationId xmlns:a16="http://schemas.microsoft.com/office/drawing/2014/main" id="{C84C8070-7B5E-2040-AAFD-33271DE29F47}"/>
                </a:ext>
              </a:extLst>
            </p:cNvPr>
            <p:cNvSpPr/>
            <p:nvPr/>
          </p:nvSpPr>
          <p:spPr>
            <a:xfrm>
              <a:off x="1153494" y="725"/>
              <a:ext cx="6504605" cy="99869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5" name="TextBox 24">
              <a:extLst>
                <a:ext uri="{FF2B5EF4-FFF2-40B4-BE49-F238E27FC236}">
                  <a16:creationId xmlns:a16="http://schemas.microsoft.com/office/drawing/2014/main" id="{086DD5BE-4389-E745-87B5-7A414EC2642C}"/>
                </a:ext>
              </a:extLst>
            </p:cNvPr>
            <p:cNvSpPr txBox="1"/>
            <p:nvPr/>
          </p:nvSpPr>
          <p:spPr>
            <a:xfrm>
              <a:off x="1153494" y="725"/>
              <a:ext cx="6504605" cy="99869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5695" tIns="105695" rIns="105695" bIns="105695" numCol="1" spcCol="1270" anchor="ctr" anchorCtr="0">
              <a:noAutofit/>
            </a:bodyPr>
            <a:lstStyle/>
            <a:p>
              <a:pPr marL="0" lvl="0" indent="0" algn="ctr" defTabSz="1066800">
                <a:lnSpc>
                  <a:spcPct val="100000"/>
                </a:lnSpc>
                <a:spcBef>
                  <a:spcPct val="0"/>
                </a:spcBef>
                <a:spcAft>
                  <a:spcPct val="35000"/>
                </a:spcAft>
                <a:buNone/>
              </a:pPr>
              <a:r>
                <a:rPr lang="en-US" sz="2400" kern="1200" dirty="0">
                  <a:latin typeface="Montserrat" pitchFamily="2" charset="77"/>
                </a:rPr>
                <a:t>1. Getting the images of the plutonic rocks</a:t>
              </a:r>
            </a:p>
          </p:txBody>
        </p:sp>
      </p:grpSp>
    </p:spTree>
    <p:extLst>
      <p:ext uri="{BB962C8B-B14F-4D97-AF65-F5344CB8AC3E}">
        <p14:creationId xmlns:p14="http://schemas.microsoft.com/office/powerpoint/2010/main" val="1894176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44331103-816D-1A4D-9D58-056828A2203E}"/>
              </a:ext>
            </a:extLst>
          </p:cNvPr>
          <p:cNvSpPr/>
          <p:nvPr/>
        </p:nvSpPr>
        <p:spPr>
          <a:xfrm>
            <a:off x="3124200" y="5143500"/>
            <a:ext cx="12039600" cy="1556388"/>
          </a:xfrm>
          <a:prstGeom prst="rect">
            <a:avLst/>
          </a:prstGeom>
        </p:spPr>
        <p:txBody>
          <a:bodyPr wrap="square" anchor="ctr">
            <a:spAutoFit/>
          </a:bodyPr>
          <a:lstStyle/>
          <a:p>
            <a:pPr algn="ctr">
              <a:lnSpc>
                <a:spcPts val="3919"/>
              </a:lnSpc>
            </a:pPr>
            <a:r>
              <a:rPr lang="en-US" sz="2800" spc="335" dirty="0">
                <a:solidFill>
                  <a:srgbClr val="1D242C"/>
                </a:solidFill>
                <a:latin typeface="Montserrat Light"/>
              </a:rPr>
              <a:t>In this step, the images were processed in order to obtain the color values of the image pixels in RGB and CIELAB color spaces.</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56349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 - Methodology</a:t>
            </a:r>
          </a:p>
        </p:txBody>
      </p:sp>
      <p:grpSp>
        <p:nvGrpSpPr>
          <p:cNvPr id="19" name="Picture 30">
            <a:extLst>
              <a:ext uri="{FF2B5EF4-FFF2-40B4-BE49-F238E27FC236}">
                <a16:creationId xmlns:a16="http://schemas.microsoft.com/office/drawing/2014/main" id="{2DAEF975-3464-8D49-A3A9-431B55D11C03}"/>
              </a:ext>
            </a:extLst>
          </p:cNvPr>
          <p:cNvGrpSpPr>
            <a:grpSpLocks noChangeAspect="1"/>
          </p:cNvGrpSpPr>
          <p:nvPr/>
        </p:nvGrpSpPr>
        <p:grpSpPr>
          <a:xfrm>
            <a:off x="17307600" y="9346059"/>
            <a:ext cx="828000" cy="826641"/>
            <a:chOff x="14530911" y="8725541"/>
            <a:chExt cx="1203169" cy="1201195"/>
          </a:xfrm>
        </p:grpSpPr>
        <p:sp>
          <p:nvSpPr>
            <p:cNvPr id="20" name="Freeform 19">
              <a:extLst>
                <a:ext uri="{FF2B5EF4-FFF2-40B4-BE49-F238E27FC236}">
                  <a16:creationId xmlns:a16="http://schemas.microsoft.com/office/drawing/2014/main" id="{206FEE24-F972-4342-BC9F-22222F68CE8B}"/>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E56ECA6-211F-8F40-8232-B92931490CE5}"/>
                </a:ext>
              </a:extLst>
            </p:cNvPr>
            <p:cNvSpPr/>
            <p:nvPr/>
          </p:nvSpPr>
          <p:spPr>
            <a:xfrm>
              <a:off x="15072690" y="92653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11C7DE8-4BE4-4544-96D6-1FBC2FF0C6B8}"/>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1C7F83D-D0CF-514D-B3FD-CEFB1D7414D9}"/>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
        <p:nvSpPr>
          <p:cNvPr id="17" name="Rounded Rectangle 16">
            <a:extLst>
              <a:ext uri="{FF2B5EF4-FFF2-40B4-BE49-F238E27FC236}">
                <a16:creationId xmlns:a16="http://schemas.microsoft.com/office/drawing/2014/main" id="{1D3ECFFC-7838-BD4B-BA74-6BABE877E86D}"/>
              </a:ext>
            </a:extLst>
          </p:cNvPr>
          <p:cNvSpPr/>
          <p:nvPr/>
        </p:nvSpPr>
        <p:spPr>
          <a:xfrm>
            <a:off x="10629901" y="947381"/>
            <a:ext cx="7658100" cy="998696"/>
          </a:xfrm>
          <a:prstGeom prst="roundRect">
            <a:avLst>
              <a:gd name="adj" fmla="val 10000"/>
            </a:avLst>
          </a:prstGeom>
          <a:solidFill>
            <a:srgbClr val="F199A7">
              <a:alpha val="18824"/>
            </a:srgbClr>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8" name="Rectangle 17" descr="Database with solid fill">
            <a:extLst>
              <a:ext uri="{FF2B5EF4-FFF2-40B4-BE49-F238E27FC236}">
                <a16:creationId xmlns:a16="http://schemas.microsoft.com/office/drawing/2014/main" id="{FE875969-76F7-E446-B749-C52273ED5B83}"/>
              </a:ext>
            </a:extLst>
          </p:cNvPr>
          <p:cNvSpPr/>
          <p:nvPr/>
        </p:nvSpPr>
        <p:spPr>
          <a:xfrm>
            <a:off x="10842149" y="1081873"/>
            <a:ext cx="728997" cy="729711"/>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23" name="Group 22">
            <a:extLst>
              <a:ext uri="{FF2B5EF4-FFF2-40B4-BE49-F238E27FC236}">
                <a16:creationId xmlns:a16="http://schemas.microsoft.com/office/drawing/2014/main" id="{7A69CC00-BEE8-9845-9EA8-99D619491784}"/>
              </a:ext>
            </a:extLst>
          </p:cNvPr>
          <p:cNvGrpSpPr/>
          <p:nvPr/>
        </p:nvGrpSpPr>
        <p:grpSpPr>
          <a:xfrm>
            <a:off x="11783395" y="947381"/>
            <a:ext cx="6504605" cy="998696"/>
            <a:chOff x="1153494" y="725"/>
            <a:chExt cx="6504605" cy="998696"/>
          </a:xfrm>
        </p:grpSpPr>
        <p:sp>
          <p:nvSpPr>
            <p:cNvPr id="24" name="Rectangle 23">
              <a:extLst>
                <a:ext uri="{FF2B5EF4-FFF2-40B4-BE49-F238E27FC236}">
                  <a16:creationId xmlns:a16="http://schemas.microsoft.com/office/drawing/2014/main" id="{C84C8070-7B5E-2040-AAFD-33271DE29F47}"/>
                </a:ext>
              </a:extLst>
            </p:cNvPr>
            <p:cNvSpPr/>
            <p:nvPr/>
          </p:nvSpPr>
          <p:spPr>
            <a:xfrm>
              <a:off x="1153494" y="725"/>
              <a:ext cx="6504605" cy="99869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5" name="TextBox 24">
              <a:extLst>
                <a:ext uri="{FF2B5EF4-FFF2-40B4-BE49-F238E27FC236}">
                  <a16:creationId xmlns:a16="http://schemas.microsoft.com/office/drawing/2014/main" id="{086DD5BE-4389-E745-87B5-7A414EC2642C}"/>
                </a:ext>
              </a:extLst>
            </p:cNvPr>
            <p:cNvSpPr txBox="1"/>
            <p:nvPr/>
          </p:nvSpPr>
          <p:spPr>
            <a:xfrm>
              <a:off x="1153494" y="725"/>
              <a:ext cx="6504605" cy="99869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5695" tIns="105695" rIns="105695" bIns="105695" numCol="1" spcCol="1270" anchor="ctr" anchorCtr="0">
              <a:noAutofit/>
            </a:bodyPr>
            <a:lstStyle/>
            <a:p>
              <a:pPr marL="0" lvl="0" indent="0" algn="ctr" defTabSz="1066800">
                <a:lnSpc>
                  <a:spcPct val="100000"/>
                </a:lnSpc>
                <a:spcBef>
                  <a:spcPct val="0"/>
                </a:spcBef>
                <a:spcAft>
                  <a:spcPct val="35000"/>
                </a:spcAft>
                <a:buNone/>
              </a:pPr>
              <a:r>
                <a:rPr lang="en-US" sz="2400" dirty="0">
                  <a:latin typeface="Montserrat" pitchFamily="2" charset="77"/>
                </a:rPr>
                <a:t>2. Preparing data</a:t>
              </a:r>
              <a:endParaRPr lang="en-US" sz="2400" kern="1200" dirty="0">
                <a:latin typeface="Montserrat" pitchFamily="2" charset="77"/>
              </a:endParaRPr>
            </a:p>
          </p:txBody>
        </p:sp>
      </p:grpSp>
    </p:spTree>
    <p:extLst>
      <p:ext uri="{BB962C8B-B14F-4D97-AF65-F5344CB8AC3E}">
        <p14:creationId xmlns:p14="http://schemas.microsoft.com/office/powerpoint/2010/main" val="3189302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44331103-816D-1A4D-9D58-056828A2203E}"/>
              </a:ext>
            </a:extLst>
          </p:cNvPr>
          <p:cNvSpPr/>
          <p:nvPr/>
        </p:nvSpPr>
        <p:spPr>
          <a:xfrm>
            <a:off x="8915400" y="3663379"/>
            <a:ext cx="8004883" cy="4057073"/>
          </a:xfrm>
          <a:prstGeom prst="rect">
            <a:avLst/>
          </a:prstGeom>
        </p:spPr>
        <p:txBody>
          <a:bodyPr wrap="square" anchor="ctr">
            <a:spAutoFit/>
          </a:bodyPr>
          <a:lstStyle/>
          <a:p>
            <a:pPr algn="ctr">
              <a:lnSpc>
                <a:spcPts val="3919"/>
              </a:lnSpc>
            </a:pPr>
            <a:r>
              <a:rPr lang="en-US" sz="2800" spc="335" dirty="0">
                <a:solidFill>
                  <a:srgbClr val="1D242C"/>
                </a:solidFill>
                <a:latin typeface="Montserrat Light"/>
              </a:rPr>
              <a:t>The Elbow method was used to calculate the optimal number of clusters to use in K-means.</a:t>
            </a:r>
          </a:p>
          <a:p>
            <a:pPr algn="ctr">
              <a:lnSpc>
                <a:spcPts val="3919"/>
              </a:lnSpc>
            </a:pPr>
            <a:endParaRPr lang="en-US" sz="2800" spc="335" dirty="0">
              <a:solidFill>
                <a:srgbClr val="1D242C"/>
              </a:solidFill>
              <a:latin typeface="Montserrat Light"/>
            </a:endParaRPr>
          </a:p>
          <a:p>
            <a:pPr algn="ctr">
              <a:lnSpc>
                <a:spcPts val="3919"/>
              </a:lnSpc>
            </a:pPr>
            <a:r>
              <a:rPr lang="en-US" sz="2800" spc="335" dirty="0">
                <a:solidFill>
                  <a:srgbClr val="1D242C"/>
                </a:solidFill>
                <a:latin typeface="Montserrat Light"/>
              </a:rPr>
              <a:t>The number at the elbow in the plot indicates the best k number of clusters, which is 4 for this experiment.</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56349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 - Methodology</a:t>
            </a:r>
          </a:p>
        </p:txBody>
      </p:sp>
      <p:grpSp>
        <p:nvGrpSpPr>
          <p:cNvPr id="19" name="Picture 30">
            <a:extLst>
              <a:ext uri="{FF2B5EF4-FFF2-40B4-BE49-F238E27FC236}">
                <a16:creationId xmlns:a16="http://schemas.microsoft.com/office/drawing/2014/main" id="{2DAEF975-3464-8D49-A3A9-431B55D11C03}"/>
              </a:ext>
            </a:extLst>
          </p:cNvPr>
          <p:cNvGrpSpPr>
            <a:grpSpLocks noChangeAspect="1"/>
          </p:cNvGrpSpPr>
          <p:nvPr/>
        </p:nvGrpSpPr>
        <p:grpSpPr>
          <a:xfrm>
            <a:off x="17307600" y="9346059"/>
            <a:ext cx="828000" cy="826641"/>
            <a:chOff x="14530911" y="8725541"/>
            <a:chExt cx="1203169" cy="1201195"/>
          </a:xfrm>
        </p:grpSpPr>
        <p:sp>
          <p:nvSpPr>
            <p:cNvPr id="20" name="Freeform 19">
              <a:extLst>
                <a:ext uri="{FF2B5EF4-FFF2-40B4-BE49-F238E27FC236}">
                  <a16:creationId xmlns:a16="http://schemas.microsoft.com/office/drawing/2014/main" id="{206FEE24-F972-4342-BC9F-22222F68CE8B}"/>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E56ECA6-211F-8F40-8232-B92931490CE5}"/>
                </a:ext>
              </a:extLst>
            </p:cNvPr>
            <p:cNvSpPr/>
            <p:nvPr/>
          </p:nvSpPr>
          <p:spPr>
            <a:xfrm>
              <a:off x="15072690" y="92653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11C7DE8-4BE4-4544-96D6-1FBC2FF0C6B8}"/>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1C7F83D-D0CF-514D-B3FD-CEFB1D7414D9}"/>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
        <p:nvSpPr>
          <p:cNvPr id="17" name="Rounded Rectangle 16">
            <a:extLst>
              <a:ext uri="{FF2B5EF4-FFF2-40B4-BE49-F238E27FC236}">
                <a16:creationId xmlns:a16="http://schemas.microsoft.com/office/drawing/2014/main" id="{1D3ECFFC-7838-BD4B-BA74-6BABE877E86D}"/>
              </a:ext>
            </a:extLst>
          </p:cNvPr>
          <p:cNvSpPr/>
          <p:nvPr/>
        </p:nvSpPr>
        <p:spPr>
          <a:xfrm>
            <a:off x="10629901" y="947381"/>
            <a:ext cx="7658100" cy="998696"/>
          </a:xfrm>
          <a:prstGeom prst="roundRect">
            <a:avLst>
              <a:gd name="adj" fmla="val 10000"/>
            </a:avLst>
          </a:prstGeom>
          <a:solidFill>
            <a:srgbClr val="F199A7">
              <a:alpha val="18824"/>
            </a:srgbClr>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8" name="Rectangle 17" descr="Abacus with solid fill">
            <a:extLst>
              <a:ext uri="{FF2B5EF4-FFF2-40B4-BE49-F238E27FC236}">
                <a16:creationId xmlns:a16="http://schemas.microsoft.com/office/drawing/2014/main" id="{FE875969-76F7-E446-B749-C52273ED5B83}"/>
              </a:ext>
            </a:extLst>
          </p:cNvPr>
          <p:cNvSpPr/>
          <p:nvPr/>
        </p:nvSpPr>
        <p:spPr>
          <a:xfrm>
            <a:off x="10842149" y="1081873"/>
            <a:ext cx="728997" cy="729711"/>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23" name="Group 22">
            <a:extLst>
              <a:ext uri="{FF2B5EF4-FFF2-40B4-BE49-F238E27FC236}">
                <a16:creationId xmlns:a16="http://schemas.microsoft.com/office/drawing/2014/main" id="{7A69CC00-BEE8-9845-9EA8-99D619491784}"/>
              </a:ext>
            </a:extLst>
          </p:cNvPr>
          <p:cNvGrpSpPr/>
          <p:nvPr/>
        </p:nvGrpSpPr>
        <p:grpSpPr>
          <a:xfrm>
            <a:off x="11783395" y="947381"/>
            <a:ext cx="6504605" cy="998696"/>
            <a:chOff x="1153494" y="725"/>
            <a:chExt cx="6504605" cy="998696"/>
          </a:xfrm>
        </p:grpSpPr>
        <p:sp>
          <p:nvSpPr>
            <p:cNvPr id="24" name="Rectangle 23">
              <a:extLst>
                <a:ext uri="{FF2B5EF4-FFF2-40B4-BE49-F238E27FC236}">
                  <a16:creationId xmlns:a16="http://schemas.microsoft.com/office/drawing/2014/main" id="{C84C8070-7B5E-2040-AAFD-33271DE29F47}"/>
                </a:ext>
              </a:extLst>
            </p:cNvPr>
            <p:cNvSpPr/>
            <p:nvPr/>
          </p:nvSpPr>
          <p:spPr>
            <a:xfrm>
              <a:off x="1153494" y="725"/>
              <a:ext cx="6504605" cy="99869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5" name="TextBox 24">
              <a:extLst>
                <a:ext uri="{FF2B5EF4-FFF2-40B4-BE49-F238E27FC236}">
                  <a16:creationId xmlns:a16="http://schemas.microsoft.com/office/drawing/2014/main" id="{086DD5BE-4389-E745-87B5-7A414EC2642C}"/>
                </a:ext>
              </a:extLst>
            </p:cNvPr>
            <p:cNvSpPr txBox="1"/>
            <p:nvPr/>
          </p:nvSpPr>
          <p:spPr>
            <a:xfrm>
              <a:off x="1153494" y="725"/>
              <a:ext cx="6504605" cy="99869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5695" tIns="105695" rIns="105695" bIns="105695" numCol="1" spcCol="1270" anchor="ctr" anchorCtr="0">
              <a:noAutofit/>
            </a:bodyPr>
            <a:lstStyle/>
            <a:p>
              <a:pPr algn="ctr" defTabSz="1066800">
                <a:spcBef>
                  <a:spcPct val="0"/>
                </a:spcBef>
                <a:spcAft>
                  <a:spcPct val="35000"/>
                </a:spcAft>
              </a:pPr>
              <a:r>
                <a:rPr lang="en-US" sz="2400" dirty="0">
                  <a:latin typeface="Montserrat" pitchFamily="2" charset="77"/>
                </a:rPr>
                <a:t>3. Determining the best number of color clusters</a:t>
              </a:r>
            </a:p>
          </p:txBody>
        </p:sp>
      </p:grpSp>
      <p:pic>
        <p:nvPicPr>
          <p:cNvPr id="4" name="Picture 3" descr="Shape&#10;&#10;Description automatically generated">
            <a:extLst>
              <a:ext uri="{FF2B5EF4-FFF2-40B4-BE49-F238E27FC236}">
                <a16:creationId xmlns:a16="http://schemas.microsoft.com/office/drawing/2014/main" id="{49440763-51BD-D841-913F-09C073A090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681" y="3047995"/>
            <a:ext cx="7631007" cy="5287839"/>
          </a:xfrm>
          <a:prstGeom prst="rect">
            <a:avLst/>
          </a:prstGeom>
        </p:spPr>
      </p:pic>
    </p:spTree>
    <p:extLst>
      <p:ext uri="{BB962C8B-B14F-4D97-AF65-F5344CB8AC3E}">
        <p14:creationId xmlns:p14="http://schemas.microsoft.com/office/powerpoint/2010/main" val="34783912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44331103-816D-1A4D-9D58-056828A2203E}"/>
              </a:ext>
            </a:extLst>
          </p:cNvPr>
          <p:cNvSpPr/>
          <p:nvPr/>
        </p:nvSpPr>
        <p:spPr>
          <a:xfrm>
            <a:off x="8610600" y="2857500"/>
            <a:ext cx="8004883" cy="1556388"/>
          </a:xfrm>
          <a:prstGeom prst="rect">
            <a:avLst/>
          </a:prstGeom>
        </p:spPr>
        <p:txBody>
          <a:bodyPr wrap="square" anchor="ctr">
            <a:spAutoFit/>
          </a:bodyPr>
          <a:lstStyle/>
          <a:p>
            <a:pPr algn="ctr">
              <a:lnSpc>
                <a:spcPts val="3919"/>
              </a:lnSpc>
            </a:pPr>
            <a:r>
              <a:rPr lang="en-US" sz="2800" spc="335" dirty="0">
                <a:solidFill>
                  <a:srgbClr val="1D242C"/>
                </a:solidFill>
                <a:latin typeface="Montserrat Light"/>
              </a:rPr>
              <a:t>The K-means algorithm was used to extract the dominant colors from the images.</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56349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 - Methodology</a:t>
            </a:r>
          </a:p>
        </p:txBody>
      </p:sp>
      <p:grpSp>
        <p:nvGrpSpPr>
          <p:cNvPr id="19" name="Picture 30">
            <a:extLst>
              <a:ext uri="{FF2B5EF4-FFF2-40B4-BE49-F238E27FC236}">
                <a16:creationId xmlns:a16="http://schemas.microsoft.com/office/drawing/2014/main" id="{2DAEF975-3464-8D49-A3A9-431B55D11C03}"/>
              </a:ext>
            </a:extLst>
          </p:cNvPr>
          <p:cNvGrpSpPr>
            <a:grpSpLocks noChangeAspect="1"/>
          </p:cNvGrpSpPr>
          <p:nvPr/>
        </p:nvGrpSpPr>
        <p:grpSpPr>
          <a:xfrm>
            <a:off x="17307600" y="9346059"/>
            <a:ext cx="828000" cy="826641"/>
            <a:chOff x="14530911" y="8725541"/>
            <a:chExt cx="1203169" cy="1201195"/>
          </a:xfrm>
        </p:grpSpPr>
        <p:sp>
          <p:nvSpPr>
            <p:cNvPr id="20" name="Freeform 19">
              <a:extLst>
                <a:ext uri="{FF2B5EF4-FFF2-40B4-BE49-F238E27FC236}">
                  <a16:creationId xmlns:a16="http://schemas.microsoft.com/office/drawing/2014/main" id="{206FEE24-F972-4342-BC9F-22222F68CE8B}"/>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E56ECA6-211F-8F40-8232-B92931490CE5}"/>
                </a:ext>
              </a:extLst>
            </p:cNvPr>
            <p:cNvSpPr/>
            <p:nvPr/>
          </p:nvSpPr>
          <p:spPr>
            <a:xfrm>
              <a:off x="15072690" y="92653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11C7DE8-4BE4-4544-96D6-1FBC2FF0C6B8}"/>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1C7F83D-D0CF-514D-B3FD-CEFB1D7414D9}"/>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
        <p:nvSpPr>
          <p:cNvPr id="17" name="Rounded Rectangle 16">
            <a:extLst>
              <a:ext uri="{FF2B5EF4-FFF2-40B4-BE49-F238E27FC236}">
                <a16:creationId xmlns:a16="http://schemas.microsoft.com/office/drawing/2014/main" id="{1D3ECFFC-7838-BD4B-BA74-6BABE877E86D}"/>
              </a:ext>
            </a:extLst>
          </p:cNvPr>
          <p:cNvSpPr/>
          <p:nvPr/>
        </p:nvSpPr>
        <p:spPr>
          <a:xfrm>
            <a:off x="10629901" y="947381"/>
            <a:ext cx="7658100" cy="998696"/>
          </a:xfrm>
          <a:prstGeom prst="roundRect">
            <a:avLst>
              <a:gd name="adj" fmla="val 10000"/>
            </a:avLst>
          </a:prstGeom>
          <a:solidFill>
            <a:srgbClr val="F199A7">
              <a:alpha val="18824"/>
            </a:srgbClr>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8" name="Rectangle 17" descr="Palette with solid fill">
            <a:extLst>
              <a:ext uri="{FF2B5EF4-FFF2-40B4-BE49-F238E27FC236}">
                <a16:creationId xmlns:a16="http://schemas.microsoft.com/office/drawing/2014/main" id="{FE875969-76F7-E446-B749-C52273ED5B83}"/>
              </a:ext>
            </a:extLst>
          </p:cNvPr>
          <p:cNvSpPr/>
          <p:nvPr/>
        </p:nvSpPr>
        <p:spPr>
          <a:xfrm>
            <a:off x="10842149" y="1081873"/>
            <a:ext cx="728997" cy="729711"/>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23" name="Group 22">
            <a:extLst>
              <a:ext uri="{FF2B5EF4-FFF2-40B4-BE49-F238E27FC236}">
                <a16:creationId xmlns:a16="http://schemas.microsoft.com/office/drawing/2014/main" id="{7A69CC00-BEE8-9845-9EA8-99D619491784}"/>
              </a:ext>
            </a:extLst>
          </p:cNvPr>
          <p:cNvGrpSpPr/>
          <p:nvPr/>
        </p:nvGrpSpPr>
        <p:grpSpPr>
          <a:xfrm>
            <a:off x="11783395" y="947381"/>
            <a:ext cx="6504605" cy="998696"/>
            <a:chOff x="1153494" y="725"/>
            <a:chExt cx="6504605" cy="998696"/>
          </a:xfrm>
        </p:grpSpPr>
        <p:sp>
          <p:nvSpPr>
            <p:cNvPr id="24" name="Rectangle 23">
              <a:extLst>
                <a:ext uri="{FF2B5EF4-FFF2-40B4-BE49-F238E27FC236}">
                  <a16:creationId xmlns:a16="http://schemas.microsoft.com/office/drawing/2014/main" id="{C84C8070-7B5E-2040-AAFD-33271DE29F47}"/>
                </a:ext>
              </a:extLst>
            </p:cNvPr>
            <p:cNvSpPr/>
            <p:nvPr/>
          </p:nvSpPr>
          <p:spPr>
            <a:xfrm>
              <a:off x="1153494" y="725"/>
              <a:ext cx="6504605" cy="99869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5" name="TextBox 24">
              <a:extLst>
                <a:ext uri="{FF2B5EF4-FFF2-40B4-BE49-F238E27FC236}">
                  <a16:creationId xmlns:a16="http://schemas.microsoft.com/office/drawing/2014/main" id="{086DD5BE-4389-E745-87B5-7A414EC2642C}"/>
                </a:ext>
              </a:extLst>
            </p:cNvPr>
            <p:cNvSpPr txBox="1"/>
            <p:nvPr/>
          </p:nvSpPr>
          <p:spPr>
            <a:xfrm>
              <a:off x="1153494" y="725"/>
              <a:ext cx="6504605" cy="99869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5695" tIns="105695" rIns="105695" bIns="105695" numCol="1" spcCol="1270" anchor="ctr" anchorCtr="0">
              <a:noAutofit/>
            </a:bodyPr>
            <a:lstStyle/>
            <a:p>
              <a:pPr algn="ctr" defTabSz="1066800">
                <a:spcBef>
                  <a:spcPct val="0"/>
                </a:spcBef>
                <a:spcAft>
                  <a:spcPct val="35000"/>
                </a:spcAft>
              </a:pPr>
              <a:r>
                <a:rPr lang="en-US" sz="2400" dirty="0">
                  <a:latin typeface="Montserrat" pitchFamily="2" charset="77"/>
                </a:rPr>
                <a:t>4. Color extraction</a:t>
              </a:r>
            </a:p>
          </p:txBody>
        </p:sp>
      </p:grpSp>
      <p:pic>
        <p:nvPicPr>
          <p:cNvPr id="3" name="Picture 2" descr="A picture containing background pattern&#10;&#10;Description automatically generated">
            <a:extLst>
              <a:ext uri="{FF2B5EF4-FFF2-40B4-BE49-F238E27FC236}">
                <a16:creationId xmlns:a16="http://schemas.microsoft.com/office/drawing/2014/main" id="{1F503152-EEE4-1F4D-8691-034125CAA2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0200" y="1265221"/>
            <a:ext cx="5634917" cy="8755079"/>
          </a:xfrm>
          <a:prstGeom prst="rect">
            <a:avLst/>
          </a:prstGeom>
        </p:spPr>
      </p:pic>
      <p:pic>
        <p:nvPicPr>
          <p:cNvPr id="5" name="Picture 4">
            <a:extLst>
              <a:ext uri="{FF2B5EF4-FFF2-40B4-BE49-F238E27FC236}">
                <a16:creationId xmlns:a16="http://schemas.microsoft.com/office/drawing/2014/main" id="{6B84FB18-55B2-954F-B057-3F8C470AF55E}"/>
              </a:ext>
            </a:extLst>
          </p:cNvPr>
          <p:cNvPicPr>
            <a:picLocks noChangeAspect="1"/>
          </p:cNvPicPr>
          <p:nvPr/>
        </p:nvPicPr>
        <p:blipFill>
          <a:blip r:embed="rId5"/>
          <a:stretch>
            <a:fillRect/>
          </a:stretch>
        </p:blipFill>
        <p:spPr>
          <a:xfrm>
            <a:off x="9213511" y="5308847"/>
            <a:ext cx="6788489" cy="4402512"/>
          </a:xfrm>
          <a:prstGeom prst="rect">
            <a:avLst/>
          </a:prstGeom>
        </p:spPr>
      </p:pic>
      <p:pic>
        <p:nvPicPr>
          <p:cNvPr id="6" name="Picture 5">
            <a:extLst>
              <a:ext uri="{FF2B5EF4-FFF2-40B4-BE49-F238E27FC236}">
                <a16:creationId xmlns:a16="http://schemas.microsoft.com/office/drawing/2014/main" id="{3C45C124-2390-A345-86A4-0A80453AD008}"/>
              </a:ext>
            </a:extLst>
          </p:cNvPr>
          <p:cNvPicPr>
            <a:picLocks noChangeAspect="1"/>
          </p:cNvPicPr>
          <p:nvPr/>
        </p:nvPicPr>
        <p:blipFill>
          <a:blip r:embed="rId6"/>
          <a:stretch>
            <a:fillRect/>
          </a:stretch>
        </p:blipFill>
        <p:spPr>
          <a:xfrm>
            <a:off x="9412653" y="4838700"/>
            <a:ext cx="6408000" cy="509900"/>
          </a:xfrm>
          <a:prstGeom prst="rect">
            <a:avLst/>
          </a:prstGeom>
        </p:spPr>
      </p:pic>
    </p:spTree>
    <p:extLst>
      <p:ext uri="{BB962C8B-B14F-4D97-AF65-F5344CB8AC3E}">
        <p14:creationId xmlns:p14="http://schemas.microsoft.com/office/powerpoint/2010/main" val="67221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44331103-816D-1A4D-9D58-056828A2203E}"/>
              </a:ext>
            </a:extLst>
          </p:cNvPr>
          <p:cNvSpPr/>
          <p:nvPr/>
        </p:nvSpPr>
        <p:spPr>
          <a:xfrm>
            <a:off x="3124200" y="5143500"/>
            <a:ext cx="12039600" cy="1556388"/>
          </a:xfrm>
          <a:prstGeom prst="rect">
            <a:avLst/>
          </a:prstGeom>
        </p:spPr>
        <p:txBody>
          <a:bodyPr wrap="square" anchor="ctr">
            <a:spAutoFit/>
          </a:bodyPr>
          <a:lstStyle/>
          <a:p>
            <a:pPr algn="ctr">
              <a:lnSpc>
                <a:spcPts val="3919"/>
              </a:lnSpc>
            </a:pPr>
            <a:r>
              <a:rPr lang="en-US" sz="2800" spc="335" dirty="0">
                <a:solidFill>
                  <a:srgbClr val="1D242C"/>
                </a:solidFill>
                <a:latin typeface="Montserrat Light"/>
              </a:rPr>
              <a:t>In this step, the images were processed in order to obtain the color values of the image pixels in RGB and CIELAB color spaces.</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56349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 - Methodology</a:t>
            </a:r>
          </a:p>
        </p:txBody>
      </p:sp>
      <p:grpSp>
        <p:nvGrpSpPr>
          <p:cNvPr id="19" name="Picture 30">
            <a:extLst>
              <a:ext uri="{FF2B5EF4-FFF2-40B4-BE49-F238E27FC236}">
                <a16:creationId xmlns:a16="http://schemas.microsoft.com/office/drawing/2014/main" id="{2DAEF975-3464-8D49-A3A9-431B55D11C03}"/>
              </a:ext>
            </a:extLst>
          </p:cNvPr>
          <p:cNvGrpSpPr>
            <a:grpSpLocks noChangeAspect="1"/>
          </p:cNvGrpSpPr>
          <p:nvPr/>
        </p:nvGrpSpPr>
        <p:grpSpPr>
          <a:xfrm>
            <a:off x="17307600" y="9346059"/>
            <a:ext cx="828000" cy="826641"/>
            <a:chOff x="14530911" y="8725541"/>
            <a:chExt cx="1203169" cy="1201195"/>
          </a:xfrm>
        </p:grpSpPr>
        <p:sp>
          <p:nvSpPr>
            <p:cNvPr id="20" name="Freeform 19">
              <a:extLst>
                <a:ext uri="{FF2B5EF4-FFF2-40B4-BE49-F238E27FC236}">
                  <a16:creationId xmlns:a16="http://schemas.microsoft.com/office/drawing/2014/main" id="{206FEE24-F972-4342-BC9F-22222F68CE8B}"/>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E56ECA6-211F-8F40-8232-B92931490CE5}"/>
                </a:ext>
              </a:extLst>
            </p:cNvPr>
            <p:cNvSpPr/>
            <p:nvPr/>
          </p:nvSpPr>
          <p:spPr>
            <a:xfrm>
              <a:off x="15072690" y="92653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11C7DE8-4BE4-4544-96D6-1FBC2FF0C6B8}"/>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1C7F83D-D0CF-514D-B3FD-CEFB1D7414D9}"/>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
        <p:nvSpPr>
          <p:cNvPr id="17" name="Rounded Rectangle 16">
            <a:extLst>
              <a:ext uri="{FF2B5EF4-FFF2-40B4-BE49-F238E27FC236}">
                <a16:creationId xmlns:a16="http://schemas.microsoft.com/office/drawing/2014/main" id="{1D3ECFFC-7838-BD4B-BA74-6BABE877E86D}"/>
              </a:ext>
            </a:extLst>
          </p:cNvPr>
          <p:cNvSpPr/>
          <p:nvPr/>
        </p:nvSpPr>
        <p:spPr>
          <a:xfrm>
            <a:off x="10629901" y="947381"/>
            <a:ext cx="7658100" cy="998696"/>
          </a:xfrm>
          <a:prstGeom prst="roundRect">
            <a:avLst>
              <a:gd name="adj" fmla="val 10000"/>
            </a:avLst>
          </a:prstGeom>
          <a:solidFill>
            <a:srgbClr val="F199A7">
              <a:alpha val="18824"/>
            </a:srgbClr>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8" name="Rectangle 17" descr="Tag with solid fill">
            <a:extLst>
              <a:ext uri="{FF2B5EF4-FFF2-40B4-BE49-F238E27FC236}">
                <a16:creationId xmlns:a16="http://schemas.microsoft.com/office/drawing/2014/main" id="{FE875969-76F7-E446-B749-C52273ED5B83}"/>
              </a:ext>
            </a:extLst>
          </p:cNvPr>
          <p:cNvSpPr/>
          <p:nvPr/>
        </p:nvSpPr>
        <p:spPr>
          <a:xfrm>
            <a:off x="10842149" y="1081873"/>
            <a:ext cx="728997" cy="729711"/>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23" name="Group 22">
            <a:extLst>
              <a:ext uri="{FF2B5EF4-FFF2-40B4-BE49-F238E27FC236}">
                <a16:creationId xmlns:a16="http://schemas.microsoft.com/office/drawing/2014/main" id="{7A69CC00-BEE8-9845-9EA8-99D619491784}"/>
              </a:ext>
            </a:extLst>
          </p:cNvPr>
          <p:cNvGrpSpPr/>
          <p:nvPr/>
        </p:nvGrpSpPr>
        <p:grpSpPr>
          <a:xfrm>
            <a:off x="11783395" y="947381"/>
            <a:ext cx="6504605" cy="998696"/>
            <a:chOff x="1153494" y="725"/>
            <a:chExt cx="6504605" cy="998696"/>
          </a:xfrm>
        </p:grpSpPr>
        <p:sp>
          <p:nvSpPr>
            <p:cNvPr id="24" name="Rectangle 23">
              <a:extLst>
                <a:ext uri="{FF2B5EF4-FFF2-40B4-BE49-F238E27FC236}">
                  <a16:creationId xmlns:a16="http://schemas.microsoft.com/office/drawing/2014/main" id="{C84C8070-7B5E-2040-AAFD-33271DE29F47}"/>
                </a:ext>
              </a:extLst>
            </p:cNvPr>
            <p:cNvSpPr/>
            <p:nvPr/>
          </p:nvSpPr>
          <p:spPr>
            <a:xfrm>
              <a:off x="1153494" y="725"/>
              <a:ext cx="6504605" cy="99869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5" name="TextBox 24">
              <a:extLst>
                <a:ext uri="{FF2B5EF4-FFF2-40B4-BE49-F238E27FC236}">
                  <a16:creationId xmlns:a16="http://schemas.microsoft.com/office/drawing/2014/main" id="{086DD5BE-4389-E745-87B5-7A414EC2642C}"/>
                </a:ext>
              </a:extLst>
            </p:cNvPr>
            <p:cNvSpPr txBox="1"/>
            <p:nvPr/>
          </p:nvSpPr>
          <p:spPr>
            <a:xfrm>
              <a:off x="1153494" y="725"/>
              <a:ext cx="6504605" cy="99869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5695" tIns="105695" rIns="105695" bIns="105695" numCol="1" spcCol="1270" anchor="ctr" anchorCtr="0">
              <a:noAutofit/>
            </a:bodyPr>
            <a:lstStyle/>
            <a:p>
              <a:pPr algn="ctr" defTabSz="1066800">
                <a:spcBef>
                  <a:spcPct val="0"/>
                </a:spcBef>
                <a:spcAft>
                  <a:spcPct val="35000"/>
                </a:spcAft>
              </a:pPr>
              <a:r>
                <a:rPr lang="en-US" sz="2400" dirty="0">
                  <a:latin typeface="Montserrat" pitchFamily="2" charset="77"/>
                </a:rPr>
                <a:t>5. Data normalization and label encoding</a:t>
              </a:r>
            </a:p>
          </p:txBody>
        </p:sp>
      </p:grpSp>
    </p:spTree>
    <p:extLst>
      <p:ext uri="{BB962C8B-B14F-4D97-AF65-F5344CB8AC3E}">
        <p14:creationId xmlns:p14="http://schemas.microsoft.com/office/powerpoint/2010/main" val="13308806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8196764" y="459470"/>
            <a:ext cx="9096753"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Results</a:t>
            </a:r>
          </a:p>
        </p:txBody>
      </p:sp>
      <p:sp>
        <p:nvSpPr>
          <p:cNvPr id="39" name="Rectangle 38">
            <a:extLst>
              <a:ext uri="{FF2B5EF4-FFF2-40B4-BE49-F238E27FC236}">
                <a16:creationId xmlns:a16="http://schemas.microsoft.com/office/drawing/2014/main" id="{44331103-816D-1A4D-9D58-056828A2203E}"/>
              </a:ext>
            </a:extLst>
          </p:cNvPr>
          <p:cNvSpPr/>
          <p:nvPr/>
        </p:nvSpPr>
        <p:spPr>
          <a:xfrm>
            <a:off x="3124200" y="2933700"/>
            <a:ext cx="12039600" cy="2537618"/>
          </a:xfrm>
          <a:prstGeom prst="rect">
            <a:avLst/>
          </a:prstGeom>
        </p:spPr>
        <p:txBody>
          <a:bodyPr wrap="square" anchor="ctr">
            <a:spAutoFit/>
          </a:bodyPr>
          <a:lstStyle/>
          <a:p>
            <a:pPr algn="ctr">
              <a:lnSpc>
                <a:spcPts val="3919"/>
              </a:lnSpc>
            </a:pPr>
            <a:r>
              <a:rPr lang="en-US" sz="2800" spc="335" dirty="0">
                <a:solidFill>
                  <a:srgbClr val="1D242C"/>
                </a:solidFill>
                <a:latin typeface="Montserrat Light"/>
              </a:rPr>
              <a:t>The images of plutonic rocks were provided by the Department of Earth and Biological Sciences at Loma Linda University. We use pictures from plutonic rocks that were classified by using petrography and chemistry data. </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15963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a:t>
            </a:r>
          </a:p>
        </p:txBody>
      </p:sp>
      <p:grpSp>
        <p:nvGrpSpPr>
          <p:cNvPr id="19" name="Picture 30">
            <a:extLst>
              <a:ext uri="{FF2B5EF4-FFF2-40B4-BE49-F238E27FC236}">
                <a16:creationId xmlns:a16="http://schemas.microsoft.com/office/drawing/2014/main" id="{2DAEF975-3464-8D49-A3A9-431B55D11C03}"/>
              </a:ext>
            </a:extLst>
          </p:cNvPr>
          <p:cNvGrpSpPr>
            <a:grpSpLocks noChangeAspect="1"/>
          </p:cNvGrpSpPr>
          <p:nvPr/>
        </p:nvGrpSpPr>
        <p:grpSpPr>
          <a:xfrm>
            <a:off x="17307600" y="9346059"/>
            <a:ext cx="828000" cy="826641"/>
            <a:chOff x="14530911" y="8725541"/>
            <a:chExt cx="1203169" cy="1201195"/>
          </a:xfrm>
        </p:grpSpPr>
        <p:sp>
          <p:nvSpPr>
            <p:cNvPr id="20" name="Freeform 19">
              <a:extLst>
                <a:ext uri="{FF2B5EF4-FFF2-40B4-BE49-F238E27FC236}">
                  <a16:creationId xmlns:a16="http://schemas.microsoft.com/office/drawing/2014/main" id="{206FEE24-F972-4342-BC9F-22222F68CE8B}"/>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E56ECA6-211F-8F40-8232-B92931490CE5}"/>
                </a:ext>
              </a:extLst>
            </p:cNvPr>
            <p:cNvSpPr/>
            <p:nvPr/>
          </p:nvSpPr>
          <p:spPr>
            <a:xfrm>
              <a:off x="15072690" y="92653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11C7DE8-4BE4-4544-96D6-1FBC2FF0C6B8}"/>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1C7F83D-D0CF-514D-B3FD-CEFB1D7414D9}"/>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Tree>
    <p:extLst>
      <p:ext uri="{BB962C8B-B14F-4D97-AF65-F5344CB8AC3E}">
        <p14:creationId xmlns:p14="http://schemas.microsoft.com/office/powerpoint/2010/main" val="2588446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6895902" y="8801099"/>
            <a:ext cx="1134697" cy="1134697"/>
            <a:chOff x="0" y="0"/>
            <a:chExt cx="6350000" cy="6350000"/>
          </a:xfrm>
          <a:solidFill>
            <a:schemeClr val="accent4">
              <a:alpha val="75686"/>
            </a:schemeClr>
          </a:solidFill>
        </p:grpSpPr>
        <p:sp>
          <p:nvSpPr>
            <p:cNvPr id="3" name="Freeform 3"/>
            <p:cNvSpPr/>
            <p:nvPr/>
          </p:nvSpPr>
          <p:spPr>
            <a:xfrm>
              <a:off x="14167" y="0"/>
              <a:ext cx="6321665" cy="6350000"/>
            </a:xfrm>
            <a:prstGeom prst="roundRect">
              <a:avLst/>
            </a:prstGeom>
            <a:grpFill/>
          </p:spPr>
        </p:sp>
      </p:grpSp>
      <p:grpSp>
        <p:nvGrpSpPr>
          <p:cNvPr id="4" name="Group 4"/>
          <p:cNvGrpSpPr>
            <a:grpSpLocks noChangeAspect="1"/>
          </p:cNvGrpSpPr>
          <p:nvPr/>
        </p:nvGrpSpPr>
        <p:grpSpPr>
          <a:xfrm rot="5400000">
            <a:off x="16715087" y="8675987"/>
            <a:ext cx="810913" cy="810913"/>
            <a:chOff x="0" y="0"/>
            <a:chExt cx="6350000" cy="6350000"/>
          </a:xfrm>
          <a:solidFill>
            <a:schemeClr val="accent4">
              <a:lumMod val="40000"/>
              <a:lumOff val="60000"/>
            </a:schemeClr>
          </a:solidFill>
        </p:grpSpPr>
        <p:sp>
          <p:nvSpPr>
            <p:cNvPr id="5" name="Freeform 5"/>
            <p:cNvSpPr/>
            <p:nvPr/>
          </p:nvSpPr>
          <p:spPr>
            <a:xfrm>
              <a:off x="14167" y="0"/>
              <a:ext cx="6321665" cy="6350000"/>
            </a:xfrm>
            <a:prstGeom prst="roundRect">
              <a:avLst/>
            </a:prstGeom>
            <a:grpFill/>
          </p:spPr>
        </p:sp>
      </p:grpSp>
      <p:sp>
        <p:nvSpPr>
          <p:cNvPr id="8" name="TextBox 8"/>
          <p:cNvSpPr txBox="1"/>
          <p:nvPr/>
        </p:nvSpPr>
        <p:spPr>
          <a:xfrm>
            <a:off x="4437895" y="1724246"/>
            <a:ext cx="9412209"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TABLE OF CONTENTS</a:t>
            </a:r>
          </a:p>
        </p:txBody>
      </p:sp>
      <p:grpSp>
        <p:nvGrpSpPr>
          <p:cNvPr id="21" name="Group 20">
            <a:extLst>
              <a:ext uri="{FF2B5EF4-FFF2-40B4-BE49-F238E27FC236}">
                <a16:creationId xmlns:a16="http://schemas.microsoft.com/office/drawing/2014/main" id="{21BDBF63-4968-9D43-BA05-AEEBB90D1188}"/>
              </a:ext>
            </a:extLst>
          </p:cNvPr>
          <p:cNvGrpSpPr/>
          <p:nvPr/>
        </p:nvGrpSpPr>
        <p:grpSpPr>
          <a:xfrm>
            <a:off x="17839378" y="2869032"/>
            <a:ext cx="143822" cy="4548935"/>
            <a:chOff x="17640644" y="5165892"/>
            <a:chExt cx="143822" cy="4548935"/>
          </a:xfrm>
        </p:grpSpPr>
        <p:sp>
          <p:nvSpPr>
            <p:cNvPr id="22" name="AutoShape 6">
              <a:extLst>
                <a:ext uri="{FF2B5EF4-FFF2-40B4-BE49-F238E27FC236}">
                  <a16:creationId xmlns:a16="http://schemas.microsoft.com/office/drawing/2014/main" id="{16A3B250-02E4-D943-A654-3396F9E5A079}"/>
                </a:ext>
              </a:extLst>
            </p:cNvPr>
            <p:cNvSpPr/>
            <p:nvPr/>
          </p:nvSpPr>
          <p:spPr>
            <a:xfrm>
              <a:off x="17696960" y="5165892"/>
              <a:ext cx="9525" cy="720000"/>
            </a:xfrm>
            <a:prstGeom prst="rect">
              <a:avLst/>
            </a:prstGeom>
            <a:solidFill>
              <a:schemeClr val="accent4">
                <a:lumMod val="40000"/>
                <a:lumOff val="60000"/>
              </a:schemeClr>
            </a:solidFill>
            <a:ln>
              <a:solidFill>
                <a:schemeClr val="accent4">
                  <a:lumMod val="40000"/>
                  <a:lumOff val="60000"/>
                </a:schemeClr>
              </a:solidFill>
            </a:ln>
          </p:spPr>
        </p:sp>
        <p:sp>
          <p:nvSpPr>
            <p:cNvPr id="23" name="TextBox 10">
              <a:extLst>
                <a:ext uri="{FF2B5EF4-FFF2-40B4-BE49-F238E27FC236}">
                  <a16:creationId xmlns:a16="http://schemas.microsoft.com/office/drawing/2014/main" id="{36871E42-5DD8-6541-BAB0-0885ACC2CDB7}"/>
                </a:ext>
              </a:extLst>
            </p:cNvPr>
            <p:cNvSpPr txBox="1"/>
            <p:nvPr/>
          </p:nvSpPr>
          <p:spPr>
            <a:xfrm rot="5400000" flipH="1">
              <a:off x="16424482" y="7368449"/>
              <a:ext cx="2576146" cy="143822"/>
            </a:xfrm>
            <a:prstGeom prst="rect">
              <a:avLst/>
            </a:prstGeom>
          </p:spPr>
          <p:txBody>
            <a:bodyPr wrap="square" lIns="0" tIns="0" rIns="0" bIns="0" rtlCol="0" anchor="t">
              <a:spAutoFit/>
            </a:bodyPr>
            <a:lstStyle/>
            <a:p>
              <a:pPr algn="ctr">
                <a:lnSpc>
                  <a:spcPts val="1140"/>
                </a:lnSpc>
              </a:pPr>
              <a:r>
                <a:rPr lang="en-US" sz="1200" spc="368" dirty="0">
                  <a:solidFill>
                    <a:schemeClr val="accent4">
                      <a:lumMod val="60000"/>
                      <a:lumOff val="40000"/>
                    </a:schemeClr>
                  </a:solidFill>
                  <a:latin typeface="Montserrat Light Bold"/>
                </a:rPr>
                <a:t>TABLE OF CONTENTS</a:t>
              </a:r>
            </a:p>
          </p:txBody>
        </p:sp>
        <p:sp>
          <p:nvSpPr>
            <p:cNvPr id="24" name="AutoShape 6">
              <a:extLst>
                <a:ext uri="{FF2B5EF4-FFF2-40B4-BE49-F238E27FC236}">
                  <a16:creationId xmlns:a16="http://schemas.microsoft.com/office/drawing/2014/main" id="{18DA39A1-4621-BE4B-B838-A654FC8C10FB}"/>
                </a:ext>
              </a:extLst>
            </p:cNvPr>
            <p:cNvSpPr/>
            <p:nvPr/>
          </p:nvSpPr>
          <p:spPr>
            <a:xfrm>
              <a:off x="17707792" y="8994827"/>
              <a:ext cx="9525" cy="720000"/>
            </a:xfrm>
            <a:prstGeom prst="rect">
              <a:avLst/>
            </a:prstGeom>
            <a:solidFill>
              <a:schemeClr val="accent4">
                <a:lumMod val="40000"/>
                <a:lumOff val="60000"/>
              </a:schemeClr>
            </a:solidFill>
            <a:ln>
              <a:solidFill>
                <a:schemeClr val="accent4">
                  <a:lumMod val="40000"/>
                  <a:lumOff val="60000"/>
                </a:schemeClr>
              </a:solidFill>
            </a:ln>
          </p:spPr>
        </p:sp>
      </p:grpSp>
      <p:grpSp>
        <p:nvGrpSpPr>
          <p:cNvPr id="26" name="Group 25">
            <a:extLst>
              <a:ext uri="{FF2B5EF4-FFF2-40B4-BE49-F238E27FC236}">
                <a16:creationId xmlns:a16="http://schemas.microsoft.com/office/drawing/2014/main" id="{66A043ED-9D8E-2B4B-BFBC-634419862F03}"/>
              </a:ext>
            </a:extLst>
          </p:cNvPr>
          <p:cNvGrpSpPr/>
          <p:nvPr/>
        </p:nvGrpSpPr>
        <p:grpSpPr>
          <a:xfrm>
            <a:off x="304800" y="2869032"/>
            <a:ext cx="143822" cy="4548935"/>
            <a:chOff x="17640644" y="5165892"/>
            <a:chExt cx="143822" cy="4548935"/>
          </a:xfrm>
          <a:noFill/>
        </p:grpSpPr>
        <p:sp>
          <p:nvSpPr>
            <p:cNvPr id="27" name="AutoShape 6">
              <a:extLst>
                <a:ext uri="{FF2B5EF4-FFF2-40B4-BE49-F238E27FC236}">
                  <a16:creationId xmlns:a16="http://schemas.microsoft.com/office/drawing/2014/main" id="{CFFE53A1-009E-664A-85B5-28C2D24CD640}"/>
                </a:ext>
              </a:extLst>
            </p:cNvPr>
            <p:cNvSpPr/>
            <p:nvPr/>
          </p:nvSpPr>
          <p:spPr>
            <a:xfrm>
              <a:off x="17696960" y="5165892"/>
              <a:ext cx="9525" cy="720000"/>
            </a:xfrm>
            <a:prstGeom prst="rect">
              <a:avLst/>
            </a:prstGeom>
            <a:solidFill>
              <a:schemeClr val="accent4">
                <a:lumMod val="40000"/>
                <a:lumOff val="60000"/>
              </a:schemeClr>
            </a:solidFill>
            <a:ln>
              <a:solidFill>
                <a:schemeClr val="accent4">
                  <a:lumMod val="40000"/>
                  <a:lumOff val="60000"/>
                </a:schemeClr>
              </a:solidFill>
            </a:ln>
          </p:spPr>
        </p:sp>
        <p:sp>
          <p:nvSpPr>
            <p:cNvPr id="28" name="TextBox 10">
              <a:extLst>
                <a:ext uri="{FF2B5EF4-FFF2-40B4-BE49-F238E27FC236}">
                  <a16:creationId xmlns:a16="http://schemas.microsoft.com/office/drawing/2014/main" id="{49C4C628-4C79-4A48-87A7-7D2C37AFCAF1}"/>
                </a:ext>
              </a:extLst>
            </p:cNvPr>
            <p:cNvSpPr txBox="1"/>
            <p:nvPr/>
          </p:nvSpPr>
          <p:spPr>
            <a:xfrm rot="16200000">
              <a:off x="16424482" y="7368449"/>
              <a:ext cx="2576146" cy="143822"/>
            </a:xfrm>
            <a:prstGeom prst="rect">
              <a:avLst/>
            </a:prstGeom>
            <a:grpFill/>
          </p:spPr>
          <p:txBody>
            <a:bodyPr wrap="square" lIns="0" tIns="0" rIns="0" bIns="0" rtlCol="0" anchor="t">
              <a:spAutoFit/>
            </a:bodyPr>
            <a:lstStyle/>
            <a:p>
              <a:pPr algn="ctr">
                <a:lnSpc>
                  <a:spcPts val="1140"/>
                </a:lnSpc>
              </a:pPr>
              <a:r>
                <a:rPr lang="en-US" sz="1200" spc="368" dirty="0">
                  <a:solidFill>
                    <a:schemeClr val="accent4">
                      <a:lumMod val="60000"/>
                      <a:lumOff val="40000"/>
                    </a:schemeClr>
                  </a:solidFill>
                  <a:latin typeface="Montserrat Light Bold"/>
                </a:rPr>
                <a:t>TABLE OF CONTENTS</a:t>
              </a:r>
            </a:p>
          </p:txBody>
        </p:sp>
        <p:sp>
          <p:nvSpPr>
            <p:cNvPr id="29" name="AutoShape 6">
              <a:extLst>
                <a:ext uri="{FF2B5EF4-FFF2-40B4-BE49-F238E27FC236}">
                  <a16:creationId xmlns:a16="http://schemas.microsoft.com/office/drawing/2014/main" id="{69A391B7-F1C1-0E4A-A896-C1003A05485B}"/>
                </a:ext>
              </a:extLst>
            </p:cNvPr>
            <p:cNvSpPr/>
            <p:nvPr/>
          </p:nvSpPr>
          <p:spPr>
            <a:xfrm>
              <a:off x="17707792" y="8994827"/>
              <a:ext cx="9525" cy="720000"/>
            </a:xfrm>
            <a:prstGeom prst="rect">
              <a:avLst/>
            </a:prstGeom>
            <a:solidFill>
              <a:schemeClr val="accent4">
                <a:lumMod val="40000"/>
                <a:lumOff val="60000"/>
              </a:schemeClr>
            </a:solidFill>
            <a:ln>
              <a:solidFill>
                <a:schemeClr val="accent4">
                  <a:lumMod val="40000"/>
                  <a:lumOff val="60000"/>
                </a:schemeClr>
              </a:solidFill>
            </a:ln>
          </p:spPr>
        </p:sp>
      </p:grpSp>
      <p:sp>
        <p:nvSpPr>
          <p:cNvPr id="39" name="Rectangle 38">
            <a:extLst>
              <a:ext uri="{FF2B5EF4-FFF2-40B4-BE49-F238E27FC236}">
                <a16:creationId xmlns:a16="http://schemas.microsoft.com/office/drawing/2014/main" id="{44331103-816D-1A4D-9D58-056828A2203E}"/>
              </a:ext>
            </a:extLst>
          </p:cNvPr>
          <p:cNvSpPr/>
          <p:nvPr/>
        </p:nvSpPr>
        <p:spPr>
          <a:xfrm>
            <a:off x="5508149" y="4025189"/>
            <a:ext cx="9144000" cy="537070"/>
          </a:xfrm>
          <a:prstGeom prst="rect">
            <a:avLst/>
          </a:prstGeom>
        </p:spPr>
        <p:txBody>
          <a:bodyPr wrap="square" anchor="ctr">
            <a:spAutoFit/>
          </a:bodyPr>
          <a:lstStyle/>
          <a:p>
            <a:pPr lvl="0">
              <a:lnSpc>
                <a:spcPts val="3919"/>
              </a:lnSpc>
            </a:pPr>
            <a:r>
              <a:rPr lang="en-US" sz="2799" spc="335" dirty="0">
                <a:solidFill>
                  <a:srgbClr val="1D242C"/>
                </a:solidFill>
                <a:latin typeface="Montserrat Light"/>
              </a:rPr>
              <a:t>Introduction</a:t>
            </a:r>
          </a:p>
        </p:txBody>
      </p:sp>
      <p:sp>
        <p:nvSpPr>
          <p:cNvPr id="40" name="Rectangle 39">
            <a:extLst>
              <a:ext uri="{FF2B5EF4-FFF2-40B4-BE49-F238E27FC236}">
                <a16:creationId xmlns:a16="http://schemas.microsoft.com/office/drawing/2014/main" id="{53305865-C69E-094D-97C8-1DE5AECFC32B}"/>
              </a:ext>
            </a:extLst>
          </p:cNvPr>
          <p:cNvSpPr/>
          <p:nvPr/>
        </p:nvSpPr>
        <p:spPr>
          <a:xfrm>
            <a:off x="5508149" y="5223904"/>
            <a:ext cx="9144000" cy="537070"/>
          </a:xfrm>
          <a:prstGeom prst="rect">
            <a:avLst/>
          </a:prstGeom>
        </p:spPr>
        <p:txBody>
          <a:bodyPr wrap="square">
            <a:spAutoFit/>
          </a:bodyPr>
          <a:lstStyle/>
          <a:p>
            <a:pPr lvl="0">
              <a:lnSpc>
                <a:spcPts val="3919"/>
              </a:lnSpc>
            </a:pPr>
            <a:r>
              <a:rPr lang="en-US" sz="2799" spc="335" dirty="0">
                <a:solidFill>
                  <a:srgbClr val="1D242C"/>
                </a:solidFill>
                <a:latin typeface="Montserrat Light"/>
              </a:rPr>
              <a:t>Theoretical Foundation</a:t>
            </a:r>
          </a:p>
        </p:txBody>
      </p:sp>
      <p:sp>
        <p:nvSpPr>
          <p:cNvPr id="41" name="Rectangle 40">
            <a:extLst>
              <a:ext uri="{FF2B5EF4-FFF2-40B4-BE49-F238E27FC236}">
                <a16:creationId xmlns:a16="http://schemas.microsoft.com/office/drawing/2014/main" id="{FE9D54C7-0FA0-EC4C-8DD1-EF5CC2119D8F}"/>
              </a:ext>
            </a:extLst>
          </p:cNvPr>
          <p:cNvSpPr/>
          <p:nvPr/>
        </p:nvSpPr>
        <p:spPr>
          <a:xfrm>
            <a:off x="5508149" y="6422619"/>
            <a:ext cx="9144000" cy="537070"/>
          </a:xfrm>
          <a:prstGeom prst="rect">
            <a:avLst/>
          </a:prstGeom>
        </p:spPr>
        <p:txBody>
          <a:bodyPr wrap="square">
            <a:spAutoFit/>
          </a:bodyPr>
          <a:lstStyle/>
          <a:p>
            <a:pPr lvl="0">
              <a:lnSpc>
                <a:spcPts val="3919"/>
              </a:lnSpc>
            </a:pPr>
            <a:r>
              <a:rPr lang="en-US" sz="2799" spc="335" dirty="0">
                <a:solidFill>
                  <a:srgbClr val="1D242C"/>
                </a:solidFill>
                <a:latin typeface="Montserrat Light"/>
              </a:rPr>
              <a:t>Results</a:t>
            </a:r>
          </a:p>
        </p:txBody>
      </p:sp>
      <p:sp>
        <p:nvSpPr>
          <p:cNvPr id="42" name="Rectangle 41">
            <a:extLst>
              <a:ext uri="{FF2B5EF4-FFF2-40B4-BE49-F238E27FC236}">
                <a16:creationId xmlns:a16="http://schemas.microsoft.com/office/drawing/2014/main" id="{0CFB74C1-5C5A-0C49-B91F-0EFB2B7E3E98}"/>
              </a:ext>
            </a:extLst>
          </p:cNvPr>
          <p:cNvSpPr/>
          <p:nvPr/>
        </p:nvSpPr>
        <p:spPr>
          <a:xfrm>
            <a:off x="5508149" y="7621334"/>
            <a:ext cx="9144000" cy="537070"/>
          </a:xfrm>
          <a:prstGeom prst="rect">
            <a:avLst/>
          </a:prstGeom>
        </p:spPr>
        <p:txBody>
          <a:bodyPr wrap="square">
            <a:spAutoFit/>
          </a:bodyPr>
          <a:lstStyle/>
          <a:p>
            <a:pPr lvl="0">
              <a:lnSpc>
                <a:spcPts val="3919"/>
              </a:lnSpc>
            </a:pPr>
            <a:r>
              <a:rPr lang="en-US" sz="2799" spc="335" dirty="0">
                <a:solidFill>
                  <a:srgbClr val="1D242C"/>
                </a:solidFill>
                <a:latin typeface="Montserrat Light"/>
              </a:rPr>
              <a:t>Conclusions &amp; Future Work</a:t>
            </a:r>
          </a:p>
        </p:txBody>
      </p:sp>
      <p:pic>
        <p:nvPicPr>
          <p:cNvPr id="55" name="Graphic 54" descr="Badge 1 with solid fill">
            <a:extLst>
              <a:ext uri="{FF2B5EF4-FFF2-40B4-BE49-F238E27FC236}">
                <a16:creationId xmlns:a16="http://schemas.microsoft.com/office/drawing/2014/main" id="{BCA3B774-B656-5544-9914-16EFCD5BE3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5045" y="3736247"/>
            <a:ext cx="1114953" cy="1114953"/>
          </a:xfrm>
          <a:prstGeom prst="rect">
            <a:avLst/>
          </a:prstGeom>
        </p:spPr>
      </p:pic>
      <p:pic>
        <p:nvPicPr>
          <p:cNvPr id="59" name="Graphic 58" descr="Badge with solid fill">
            <a:extLst>
              <a:ext uri="{FF2B5EF4-FFF2-40B4-BE49-F238E27FC236}">
                <a16:creationId xmlns:a16="http://schemas.microsoft.com/office/drawing/2014/main" id="{84ED7408-EB66-7C4E-A936-A82DA104DC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615045" y="4934962"/>
            <a:ext cx="1114953" cy="1114953"/>
          </a:xfrm>
          <a:prstGeom prst="rect">
            <a:avLst/>
          </a:prstGeom>
        </p:spPr>
      </p:pic>
      <p:pic>
        <p:nvPicPr>
          <p:cNvPr id="60" name="Graphic 59" descr="Badge 3 with solid fill">
            <a:extLst>
              <a:ext uri="{FF2B5EF4-FFF2-40B4-BE49-F238E27FC236}">
                <a16:creationId xmlns:a16="http://schemas.microsoft.com/office/drawing/2014/main" id="{B1FBC0AF-3652-324C-B1A0-45B179835B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615045" y="6133677"/>
            <a:ext cx="1114953" cy="1114953"/>
          </a:xfrm>
          <a:prstGeom prst="rect">
            <a:avLst/>
          </a:prstGeom>
        </p:spPr>
      </p:pic>
      <p:pic>
        <p:nvPicPr>
          <p:cNvPr id="61" name="Graphic 60" descr="Badge 4 with solid fill">
            <a:extLst>
              <a:ext uri="{FF2B5EF4-FFF2-40B4-BE49-F238E27FC236}">
                <a16:creationId xmlns:a16="http://schemas.microsoft.com/office/drawing/2014/main" id="{BE7C371D-1008-3B49-A5BA-3935FB572C0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3615045" y="7332392"/>
            <a:ext cx="1114953" cy="1114953"/>
          </a:xfrm>
          <a:prstGeom prst="rect">
            <a:avLst/>
          </a:prstGeom>
        </p:spPr>
      </p:pic>
      <p:grpSp>
        <p:nvGrpSpPr>
          <p:cNvPr id="62" name="Group 2">
            <a:extLst>
              <a:ext uri="{FF2B5EF4-FFF2-40B4-BE49-F238E27FC236}">
                <a16:creationId xmlns:a16="http://schemas.microsoft.com/office/drawing/2014/main" id="{127CF224-A4D8-E447-8ABA-34E7D3D328E1}"/>
              </a:ext>
            </a:extLst>
          </p:cNvPr>
          <p:cNvGrpSpPr>
            <a:grpSpLocks noChangeAspect="1"/>
          </p:cNvGrpSpPr>
          <p:nvPr/>
        </p:nvGrpSpPr>
        <p:grpSpPr>
          <a:xfrm>
            <a:off x="381000" y="419100"/>
            <a:ext cx="1305146" cy="1305146"/>
            <a:chOff x="0" y="0"/>
            <a:chExt cx="6350000" cy="6350000"/>
          </a:xfrm>
          <a:solidFill>
            <a:schemeClr val="accent4">
              <a:lumMod val="40000"/>
              <a:lumOff val="60000"/>
              <a:alpha val="43529"/>
            </a:schemeClr>
          </a:solidFill>
        </p:grpSpPr>
        <p:sp>
          <p:nvSpPr>
            <p:cNvPr id="63" name="Freeform 3">
              <a:extLst>
                <a:ext uri="{FF2B5EF4-FFF2-40B4-BE49-F238E27FC236}">
                  <a16:creationId xmlns:a16="http://schemas.microsoft.com/office/drawing/2014/main" id="{9F4D96EC-34D2-DC4E-BA2F-B0D11F2AE426}"/>
                </a:ext>
              </a:extLst>
            </p:cNvPr>
            <p:cNvSpPr/>
            <p:nvPr/>
          </p:nvSpPr>
          <p:spPr>
            <a:xfrm>
              <a:off x="14167" y="0"/>
              <a:ext cx="6321665" cy="6350000"/>
            </a:xfrm>
            <a:prstGeom prst="roundRect">
              <a:avLst/>
            </a:prstGeom>
            <a:grpFill/>
          </p:spPr>
        </p:sp>
      </p:grpSp>
      <p:grpSp>
        <p:nvGrpSpPr>
          <p:cNvPr id="64" name="Group 4">
            <a:extLst>
              <a:ext uri="{FF2B5EF4-FFF2-40B4-BE49-F238E27FC236}">
                <a16:creationId xmlns:a16="http://schemas.microsoft.com/office/drawing/2014/main" id="{2254CD55-C4EE-954B-AE83-1E6F69158C87}"/>
              </a:ext>
            </a:extLst>
          </p:cNvPr>
          <p:cNvGrpSpPr>
            <a:grpSpLocks noChangeAspect="1"/>
          </p:cNvGrpSpPr>
          <p:nvPr/>
        </p:nvGrpSpPr>
        <p:grpSpPr>
          <a:xfrm rot="5400000">
            <a:off x="914400" y="1028700"/>
            <a:ext cx="914400" cy="914400"/>
            <a:chOff x="0" y="0"/>
            <a:chExt cx="6350000" cy="6350000"/>
          </a:xfrm>
          <a:solidFill>
            <a:schemeClr val="accent4">
              <a:lumMod val="60000"/>
              <a:lumOff val="40000"/>
            </a:schemeClr>
          </a:solidFill>
        </p:grpSpPr>
        <p:sp>
          <p:nvSpPr>
            <p:cNvPr id="65" name="Freeform 5">
              <a:extLst>
                <a:ext uri="{FF2B5EF4-FFF2-40B4-BE49-F238E27FC236}">
                  <a16:creationId xmlns:a16="http://schemas.microsoft.com/office/drawing/2014/main" id="{D5964FBF-E68A-EF48-972D-C27B7C0B24ED}"/>
                </a:ext>
              </a:extLst>
            </p:cNvPr>
            <p:cNvSpPr/>
            <p:nvPr/>
          </p:nvSpPr>
          <p:spPr>
            <a:xfrm>
              <a:off x="14167" y="0"/>
              <a:ext cx="6321665" cy="6350000"/>
            </a:xfrm>
            <a:prstGeom prst="roundRect">
              <a:avLst/>
            </a:prstGeom>
            <a:grpFill/>
          </p:spPr>
        </p:sp>
      </p:grpSp>
    </p:spTree>
    <p:extLst>
      <p:ext uri="{BB962C8B-B14F-4D97-AF65-F5344CB8AC3E}">
        <p14:creationId xmlns:p14="http://schemas.microsoft.com/office/powerpoint/2010/main" val="12812030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8051560" y="550227"/>
            <a:ext cx="9096753"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Discussion</a:t>
            </a:r>
          </a:p>
        </p:txBody>
      </p:sp>
      <p:sp>
        <p:nvSpPr>
          <p:cNvPr id="39" name="Rectangle 38">
            <a:extLst>
              <a:ext uri="{FF2B5EF4-FFF2-40B4-BE49-F238E27FC236}">
                <a16:creationId xmlns:a16="http://schemas.microsoft.com/office/drawing/2014/main" id="{44331103-816D-1A4D-9D58-056828A2203E}"/>
              </a:ext>
            </a:extLst>
          </p:cNvPr>
          <p:cNvSpPr/>
          <p:nvPr/>
        </p:nvSpPr>
        <p:spPr>
          <a:xfrm>
            <a:off x="3124198" y="5143500"/>
            <a:ext cx="12039600" cy="2037481"/>
          </a:xfrm>
          <a:prstGeom prst="rect">
            <a:avLst/>
          </a:prstGeom>
        </p:spPr>
        <p:txBody>
          <a:bodyPr wrap="square" anchor="ctr">
            <a:spAutoFit/>
          </a:bodyPr>
          <a:lstStyle/>
          <a:p>
            <a:pPr algn="ctr">
              <a:lnSpc>
                <a:spcPts val="3919"/>
              </a:lnSpc>
            </a:pPr>
            <a:r>
              <a:rPr lang="en-US" sz="2800" spc="335" dirty="0">
                <a:solidFill>
                  <a:srgbClr val="1D242C"/>
                </a:solidFill>
                <a:latin typeface="Montserrat Light"/>
              </a:rPr>
              <a:t>A machine learning model trained with just the dominant colors extracted from gabbro, diorite, granodiorite, and granite images can provide an effective way to classify these plutonic rocks.</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15963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a:t>
            </a:r>
          </a:p>
        </p:txBody>
      </p:sp>
      <p:grpSp>
        <p:nvGrpSpPr>
          <p:cNvPr id="19" name="Picture 30">
            <a:extLst>
              <a:ext uri="{FF2B5EF4-FFF2-40B4-BE49-F238E27FC236}">
                <a16:creationId xmlns:a16="http://schemas.microsoft.com/office/drawing/2014/main" id="{2DAEF975-3464-8D49-A3A9-431B55D11C03}"/>
              </a:ext>
            </a:extLst>
          </p:cNvPr>
          <p:cNvGrpSpPr>
            <a:grpSpLocks noChangeAspect="1"/>
          </p:cNvGrpSpPr>
          <p:nvPr/>
        </p:nvGrpSpPr>
        <p:grpSpPr>
          <a:xfrm>
            <a:off x="17307600" y="9346059"/>
            <a:ext cx="828000" cy="826641"/>
            <a:chOff x="14530911" y="8725541"/>
            <a:chExt cx="1203169" cy="1201195"/>
          </a:xfrm>
        </p:grpSpPr>
        <p:sp>
          <p:nvSpPr>
            <p:cNvPr id="20" name="Freeform 19">
              <a:extLst>
                <a:ext uri="{FF2B5EF4-FFF2-40B4-BE49-F238E27FC236}">
                  <a16:creationId xmlns:a16="http://schemas.microsoft.com/office/drawing/2014/main" id="{206FEE24-F972-4342-BC9F-22222F68CE8B}"/>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E56ECA6-211F-8F40-8232-B92931490CE5}"/>
                </a:ext>
              </a:extLst>
            </p:cNvPr>
            <p:cNvSpPr/>
            <p:nvPr/>
          </p:nvSpPr>
          <p:spPr>
            <a:xfrm>
              <a:off x="15072690" y="92653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11C7DE8-4BE4-4544-96D6-1FBC2FF0C6B8}"/>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1C7F83D-D0CF-514D-B3FD-CEFB1D7414D9}"/>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Tree>
    <p:extLst>
      <p:ext uri="{BB962C8B-B14F-4D97-AF65-F5344CB8AC3E}">
        <p14:creationId xmlns:p14="http://schemas.microsoft.com/office/powerpoint/2010/main" val="21122249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11083636" y="2383447"/>
            <a:ext cx="5334000" cy="2231380"/>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Conclusions &amp;</a:t>
            </a:r>
          </a:p>
          <a:p>
            <a:pPr algn="ctr">
              <a:lnSpc>
                <a:spcPts val="5820"/>
              </a:lnSpc>
            </a:pPr>
            <a:r>
              <a:rPr lang="en-US" sz="6000" spc="300" dirty="0">
                <a:solidFill>
                  <a:srgbClr val="1D242C"/>
                </a:solidFill>
                <a:latin typeface="Montserrat Classic Bold"/>
              </a:rPr>
              <a:t>Future Work</a:t>
            </a:r>
          </a:p>
        </p:txBody>
      </p:sp>
      <p:pic>
        <p:nvPicPr>
          <p:cNvPr id="43" name="Graphic 42" descr="Badge 4 with solid fill">
            <a:extLst>
              <a:ext uri="{FF2B5EF4-FFF2-40B4-BE49-F238E27FC236}">
                <a16:creationId xmlns:a16="http://schemas.microsoft.com/office/drawing/2014/main" id="{92C955F4-BE96-8B43-BF94-61F7D8B592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763000" y="2552700"/>
            <a:ext cx="1906474" cy="1906474"/>
          </a:xfrm>
          <a:prstGeom prst="rect">
            <a:avLst/>
          </a:prstGeom>
        </p:spPr>
      </p:pic>
      <p:grpSp>
        <p:nvGrpSpPr>
          <p:cNvPr id="82" name="Group 2">
            <a:extLst>
              <a:ext uri="{FF2B5EF4-FFF2-40B4-BE49-F238E27FC236}">
                <a16:creationId xmlns:a16="http://schemas.microsoft.com/office/drawing/2014/main" id="{52D95881-2A00-B540-AF4C-5EE2DDC3DA7D}"/>
              </a:ext>
            </a:extLst>
          </p:cNvPr>
          <p:cNvGrpSpPr>
            <a:grpSpLocks noChangeAspect="1"/>
          </p:cNvGrpSpPr>
          <p:nvPr/>
        </p:nvGrpSpPr>
        <p:grpSpPr>
          <a:xfrm>
            <a:off x="381000" y="419100"/>
            <a:ext cx="1305146" cy="1305146"/>
            <a:chOff x="0" y="0"/>
            <a:chExt cx="6350000" cy="6350000"/>
          </a:xfrm>
          <a:solidFill>
            <a:schemeClr val="accent1">
              <a:lumMod val="60000"/>
              <a:lumOff val="40000"/>
              <a:alpha val="50980"/>
            </a:schemeClr>
          </a:solidFill>
        </p:grpSpPr>
        <p:sp>
          <p:nvSpPr>
            <p:cNvPr id="83" name="Freeform 3">
              <a:extLst>
                <a:ext uri="{FF2B5EF4-FFF2-40B4-BE49-F238E27FC236}">
                  <a16:creationId xmlns:a16="http://schemas.microsoft.com/office/drawing/2014/main" id="{59703221-C071-F344-A9C8-ED0BAB2169C0}"/>
                </a:ext>
              </a:extLst>
            </p:cNvPr>
            <p:cNvSpPr/>
            <p:nvPr/>
          </p:nvSpPr>
          <p:spPr>
            <a:xfrm>
              <a:off x="14167" y="0"/>
              <a:ext cx="6321665" cy="6350000"/>
            </a:xfrm>
            <a:prstGeom prst="roundRect">
              <a:avLst/>
            </a:prstGeom>
            <a:grpFill/>
          </p:spPr>
        </p:sp>
      </p:grpSp>
      <p:grpSp>
        <p:nvGrpSpPr>
          <p:cNvPr id="84" name="Group 4">
            <a:extLst>
              <a:ext uri="{FF2B5EF4-FFF2-40B4-BE49-F238E27FC236}">
                <a16:creationId xmlns:a16="http://schemas.microsoft.com/office/drawing/2014/main" id="{FE7ACFB0-2A56-1F4B-AEFA-D5B6A3D49756}"/>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85" name="Freeform 5">
              <a:extLst>
                <a:ext uri="{FF2B5EF4-FFF2-40B4-BE49-F238E27FC236}">
                  <a16:creationId xmlns:a16="http://schemas.microsoft.com/office/drawing/2014/main" id="{C9767B07-0A91-A547-B0F2-357D8901115B}"/>
                </a:ext>
              </a:extLst>
            </p:cNvPr>
            <p:cNvSpPr/>
            <p:nvPr/>
          </p:nvSpPr>
          <p:spPr>
            <a:xfrm>
              <a:off x="14167" y="0"/>
              <a:ext cx="6321665" cy="6350000"/>
            </a:xfrm>
            <a:prstGeom prst="roundRect">
              <a:avLst/>
            </a:prstGeom>
            <a:solidFill>
              <a:schemeClr val="accent1"/>
            </a:solidFill>
          </p:spPr>
        </p:sp>
      </p:grpSp>
      <p:grpSp>
        <p:nvGrpSpPr>
          <p:cNvPr id="16" name="Picture 27">
            <a:extLst>
              <a:ext uri="{FF2B5EF4-FFF2-40B4-BE49-F238E27FC236}">
                <a16:creationId xmlns:a16="http://schemas.microsoft.com/office/drawing/2014/main" id="{7AFDDA9D-AA89-994A-8DD5-B43CC986B96F}"/>
              </a:ext>
            </a:extLst>
          </p:cNvPr>
          <p:cNvGrpSpPr/>
          <p:nvPr/>
        </p:nvGrpSpPr>
        <p:grpSpPr>
          <a:xfrm>
            <a:off x="4814743" y="4860016"/>
            <a:ext cx="3338657" cy="3102884"/>
            <a:chOff x="8627034" y="6962480"/>
            <a:chExt cx="3043358" cy="3043358"/>
          </a:xfrm>
        </p:grpSpPr>
        <p:sp>
          <p:nvSpPr>
            <p:cNvPr id="17" name="Freeform 16">
              <a:extLst>
                <a:ext uri="{FF2B5EF4-FFF2-40B4-BE49-F238E27FC236}">
                  <a16:creationId xmlns:a16="http://schemas.microsoft.com/office/drawing/2014/main" id="{925D3317-97E4-C94B-A321-8D9CBA55B807}"/>
                </a:ext>
              </a:extLst>
            </p:cNvPr>
            <p:cNvSpPr/>
            <p:nvPr/>
          </p:nvSpPr>
          <p:spPr>
            <a:xfrm>
              <a:off x="8627034" y="6962480"/>
              <a:ext cx="3043358" cy="3043358"/>
            </a:xfrm>
            <a:custGeom>
              <a:avLst/>
              <a:gdLst>
                <a:gd name="connsiteX0" fmla="*/ 3043359 w 3043358"/>
                <a:gd name="connsiteY0" fmla="*/ 1521680 h 3043358"/>
                <a:gd name="connsiteX1" fmla="*/ 1521680 w 3043358"/>
                <a:gd name="connsiteY1" fmla="*/ 3043359 h 3043358"/>
                <a:gd name="connsiteX2" fmla="*/ 0 w 3043358"/>
                <a:gd name="connsiteY2" fmla="*/ 1521680 h 3043358"/>
                <a:gd name="connsiteX3" fmla="*/ 1521680 w 3043358"/>
                <a:gd name="connsiteY3" fmla="*/ 0 h 3043358"/>
                <a:gd name="connsiteX4" fmla="*/ 3043359 w 3043358"/>
                <a:gd name="connsiteY4" fmla="*/ 1521680 h 3043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3358" h="3043358">
                  <a:moveTo>
                    <a:pt x="3043359" y="1521680"/>
                  </a:moveTo>
                  <a:cubicBezTo>
                    <a:pt x="3043359" y="2362047"/>
                    <a:pt x="2362047" y="3043359"/>
                    <a:pt x="1521680" y="3043359"/>
                  </a:cubicBezTo>
                  <a:cubicBezTo>
                    <a:pt x="681312" y="3043359"/>
                    <a:pt x="0" y="2362047"/>
                    <a:pt x="0" y="1521680"/>
                  </a:cubicBezTo>
                  <a:cubicBezTo>
                    <a:pt x="0" y="681159"/>
                    <a:pt x="681312" y="0"/>
                    <a:pt x="1521680" y="0"/>
                  </a:cubicBezTo>
                  <a:cubicBezTo>
                    <a:pt x="2362047" y="0"/>
                    <a:pt x="3043359" y="681159"/>
                    <a:pt x="3043359" y="1521680"/>
                  </a:cubicBezTo>
                </a:path>
              </a:pathLst>
            </a:custGeom>
            <a:solidFill>
              <a:schemeClr val="accent1">
                <a:lumMod val="60000"/>
                <a:lumOff val="40000"/>
              </a:schemeClr>
            </a:solidFill>
            <a:ln w="15298"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928D5648-D62F-A640-B0DE-D7B5C600813F}"/>
                </a:ext>
              </a:extLst>
            </p:cNvPr>
            <p:cNvSpPr/>
            <p:nvPr/>
          </p:nvSpPr>
          <p:spPr>
            <a:xfrm>
              <a:off x="9046528" y="7381974"/>
              <a:ext cx="2204372" cy="2204372"/>
            </a:xfrm>
            <a:custGeom>
              <a:avLst/>
              <a:gdLst>
                <a:gd name="connsiteX0" fmla="*/ 2204372 w 2204372"/>
                <a:gd name="connsiteY0" fmla="*/ 1102186 h 2204372"/>
                <a:gd name="connsiteX1" fmla="*/ 1102186 w 2204372"/>
                <a:gd name="connsiteY1" fmla="*/ 2204372 h 2204372"/>
                <a:gd name="connsiteX2" fmla="*/ 0 w 2204372"/>
                <a:gd name="connsiteY2" fmla="*/ 1102186 h 2204372"/>
                <a:gd name="connsiteX3" fmla="*/ 1102186 w 2204372"/>
                <a:gd name="connsiteY3" fmla="*/ 0 h 2204372"/>
                <a:gd name="connsiteX4" fmla="*/ 2204372 w 2204372"/>
                <a:gd name="connsiteY4" fmla="*/ 1102186 h 2204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4372" h="2204372">
                  <a:moveTo>
                    <a:pt x="2204372" y="1102186"/>
                  </a:moveTo>
                  <a:cubicBezTo>
                    <a:pt x="2204372" y="1710950"/>
                    <a:pt x="1710950" y="2204372"/>
                    <a:pt x="1102186" y="2204372"/>
                  </a:cubicBezTo>
                  <a:cubicBezTo>
                    <a:pt x="493422" y="2204372"/>
                    <a:pt x="0" y="1710950"/>
                    <a:pt x="0" y="1102186"/>
                  </a:cubicBezTo>
                  <a:cubicBezTo>
                    <a:pt x="0" y="493422"/>
                    <a:pt x="493422" y="0"/>
                    <a:pt x="1102186" y="0"/>
                  </a:cubicBezTo>
                  <a:cubicBezTo>
                    <a:pt x="1710950" y="0"/>
                    <a:pt x="2204372" y="493422"/>
                    <a:pt x="2204372" y="1102186"/>
                  </a:cubicBezTo>
                </a:path>
              </a:pathLst>
            </a:custGeom>
            <a:solidFill>
              <a:srgbClr val="F5F5EF"/>
            </a:solidFill>
            <a:ln w="15298"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24B02055-6219-E147-89F8-632B2833E39F}"/>
                </a:ext>
              </a:extLst>
            </p:cNvPr>
            <p:cNvSpPr/>
            <p:nvPr/>
          </p:nvSpPr>
          <p:spPr>
            <a:xfrm>
              <a:off x="9429056" y="7764502"/>
              <a:ext cx="1439314" cy="1439314"/>
            </a:xfrm>
            <a:custGeom>
              <a:avLst/>
              <a:gdLst>
                <a:gd name="connsiteX0" fmla="*/ 1439315 w 1439314"/>
                <a:gd name="connsiteY0" fmla="*/ 719658 h 1439314"/>
                <a:gd name="connsiteX1" fmla="*/ 719658 w 1439314"/>
                <a:gd name="connsiteY1" fmla="*/ 1439315 h 1439314"/>
                <a:gd name="connsiteX2" fmla="*/ 0 w 1439314"/>
                <a:gd name="connsiteY2" fmla="*/ 719658 h 1439314"/>
                <a:gd name="connsiteX3" fmla="*/ 719658 w 1439314"/>
                <a:gd name="connsiteY3" fmla="*/ 0 h 1439314"/>
                <a:gd name="connsiteX4" fmla="*/ 1439315 w 1439314"/>
                <a:gd name="connsiteY4" fmla="*/ 719658 h 1439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9314" h="1439314">
                  <a:moveTo>
                    <a:pt x="1439315" y="719658"/>
                  </a:moveTo>
                  <a:cubicBezTo>
                    <a:pt x="1439315" y="1117218"/>
                    <a:pt x="1117218" y="1439315"/>
                    <a:pt x="719658" y="1439315"/>
                  </a:cubicBezTo>
                  <a:cubicBezTo>
                    <a:pt x="322251" y="1439315"/>
                    <a:pt x="0" y="1117218"/>
                    <a:pt x="0" y="719658"/>
                  </a:cubicBezTo>
                  <a:cubicBezTo>
                    <a:pt x="0" y="322251"/>
                    <a:pt x="322251" y="0"/>
                    <a:pt x="719658" y="0"/>
                  </a:cubicBezTo>
                  <a:cubicBezTo>
                    <a:pt x="1117218" y="0"/>
                    <a:pt x="1439315" y="322251"/>
                    <a:pt x="1439315" y="719658"/>
                  </a:cubicBezTo>
                </a:path>
              </a:pathLst>
            </a:custGeom>
            <a:solidFill>
              <a:schemeClr val="accent1">
                <a:lumMod val="60000"/>
                <a:lumOff val="40000"/>
              </a:schemeClr>
            </a:solidFill>
            <a:ln w="15298"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E4ECAFE-F703-3D4F-8C2F-8B83D6C05895}"/>
                </a:ext>
              </a:extLst>
            </p:cNvPr>
            <p:cNvSpPr/>
            <p:nvPr/>
          </p:nvSpPr>
          <p:spPr>
            <a:xfrm>
              <a:off x="9780449" y="8115895"/>
              <a:ext cx="736529" cy="736529"/>
            </a:xfrm>
            <a:custGeom>
              <a:avLst/>
              <a:gdLst>
                <a:gd name="connsiteX0" fmla="*/ 736529 w 736529"/>
                <a:gd name="connsiteY0" fmla="*/ 368265 h 736529"/>
                <a:gd name="connsiteX1" fmla="*/ 368265 w 736529"/>
                <a:gd name="connsiteY1" fmla="*/ 736529 h 736529"/>
                <a:gd name="connsiteX2" fmla="*/ 0 w 736529"/>
                <a:gd name="connsiteY2" fmla="*/ 368265 h 736529"/>
                <a:gd name="connsiteX3" fmla="*/ 368265 w 736529"/>
                <a:gd name="connsiteY3" fmla="*/ 0 h 736529"/>
                <a:gd name="connsiteX4" fmla="*/ 736529 w 736529"/>
                <a:gd name="connsiteY4" fmla="*/ 368265 h 736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529" h="736529">
                  <a:moveTo>
                    <a:pt x="736529" y="368265"/>
                  </a:moveTo>
                  <a:cubicBezTo>
                    <a:pt x="736529" y="571646"/>
                    <a:pt x="571646" y="736529"/>
                    <a:pt x="368265" y="736529"/>
                  </a:cubicBezTo>
                  <a:cubicBezTo>
                    <a:pt x="164883" y="736529"/>
                    <a:pt x="0" y="571646"/>
                    <a:pt x="0" y="368265"/>
                  </a:cubicBezTo>
                  <a:cubicBezTo>
                    <a:pt x="0" y="164883"/>
                    <a:pt x="164883" y="0"/>
                    <a:pt x="368265" y="0"/>
                  </a:cubicBezTo>
                  <a:cubicBezTo>
                    <a:pt x="571646" y="0"/>
                    <a:pt x="736529" y="164883"/>
                    <a:pt x="736529" y="368265"/>
                  </a:cubicBezTo>
                </a:path>
              </a:pathLst>
            </a:custGeom>
            <a:solidFill>
              <a:srgbClr val="F5F5EF"/>
            </a:solidFill>
            <a:ln w="15298" cap="flat">
              <a:solidFill>
                <a:schemeClr val="accent1">
                  <a:lumMod val="40000"/>
                  <a:lumOff val="60000"/>
                </a:schemeClr>
              </a:solid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935FBEF2-0C46-A343-9DAB-DE169413B209}"/>
                </a:ext>
              </a:extLst>
            </p:cNvPr>
            <p:cNvSpPr/>
            <p:nvPr/>
          </p:nvSpPr>
          <p:spPr>
            <a:xfrm>
              <a:off x="10752723" y="7349304"/>
              <a:ext cx="792666" cy="622567"/>
            </a:xfrm>
            <a:custGeom>
              <a:avLst/>
              <a:gdLst>
                <a:gd name="connsiteX0" fmla="*/ 516583 w 792666"/>
                <a:gd name="connsiteY0" fmla="*/ 0 h 622567"/>
                <a:gd name="connsiteX1" fmla="*/ 0 w 792666"/>
                <a:gd name="connsiteY1" fmla="*/ 516736 h 622567"/>
                <a:gd name="connsiteX2" fmla="*/ 271789 w 792666"/>
                <a:gd name="connsiteY2" fmla="*/ 622568 h 622567"/>
                <a:gd name="connsiteX3" fmla="*/ 792666 w 792666"/>
                <a:gd name="connsiteY3" fmla="*/ 101844 h 622567"/>
                <a:gd name="connsiteX4" fmla="*/ 516583 w 792666"/>
                <a:gd name="connsiteY4" fmla="*/ 0 h 622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666" h="622567">
                  <a:moveTo>
                    <a:pt x="516583" y="0"/>
                  </a:moveTo>
                  <a:lnTo>
                    <a:pt x="0" y="516736"/>
                  </a:lnTo>
                  <a:lnTo>
                    <a:pt x="271789" y="622568"/>
                  </a:lnTo>
                  <a:lnTo>
                    <a:pt x="792666" y="101844"/>
                  </a:lnTo>
                  <a:lnTo>
                    <a:pt x="516583" y="0"/>
                  </a:lnTo>
                </a:path>
              </a:pathLst>
            </a:custGeom>
            <a:solidFill>
              <a:schemeClr val="accent1">
                <a:lumMod val="75000"/>
              </a:schemeClr>
            </a:solidFill>
            <a:ln w="15298"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FA927A0B-E4DE-DC44-AB17-11C8D194EF19}"/>
                </a:ext>
              </a:extLst>
            </p:cNvPr>
            <p:cNvSpPr/>
            <p:nvPr/>
          </p:nvSpPr>
          <p:spPr>
            <a:xfrm>
              <a:off x="10646738" y="7073374"/>
              <a:ext cx="622567" cy="792666"/>
            </a:xfrm>
            <a:custGeom>
              <a:avLst/>
              <a:gdLst>
                <a:gd name="connsiteX0" fmla="*/ 622568 w 622567"/>
                <a:gd name="connsiteY0" fmla="*/ 275930 h 792666"/>
                <a:gd name="connsiteX1" fmla="*/ 105985 w 622567"/>
                <a:gd name="connsiteY1" fmla="*/ 792666 h 792666"/>
                <a:gd name="connsiteX2" fmla="*/ 0 w 622567"/>
                <a:gd name="connsiteY2" fmla="*/ 520877 h 792666"/>
                <a:gd name="connsiteX3" fmla="*/ 520877 w 622567"/>
                <a:gd name="connsiteY3" fmla="*/ 0 h 792666"/>
                <a:gd name="connsiteX4" fmla="*/ 622568 w 622567"/>
                <a:gd name="connsiteY4" fmla="*/ 275930 h 792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567" h="792666">
                  <a:moveTo>
                    <a:pt x="622568" y="275930"/>
                  </a:moveTo>
                  <a:lnTo>
                    <a:pt x="105985" y="792666"/>
                  </a:lnTo>
                  <a:lnTo>
                    <a:pt x="0" y="520877"/>
                  </a:lnTo>
                  <a:lnTo>
                    <a:pt x="520877" y="0"/>
                  </a:lnTo>
                  <a:lnTo>
                    <a:pt x="622568" y="275930"/>
                  </a:lnTo>
                </a:path>
              </a:pathLst>
            </a:custGeom>
            <a:solidFill>
              <a:schemeClr val="accent1">
                <a:lumMod val="75000"/>
              </a:schemeClr>
            </a:solidFill>
            <a:ln w="15298"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4BB630A0-AAC0-4E4F-B0B4-BDE820C59759}"/>
                </a:ext>
              </a:extLst>
            </p:cNvPr>
            <p:cNvSpPr/>
            <p:nvPr/>
          </p:nvSpPr>
          <p:spPr>
            <a:xfrm flipV="1">
              <a:off x="10125093" y="8304706"/>
              <a:ext cx="188810" cy="188963"/>
            </a:xfrm>
            <a:custGeom>
              <a:avLst/>
              <a:gdLst>
                <a:gd name="connsiteX0" fmla="*/ -1955 w 188810"/>
                <a:gd name="connsiteY0" fmla="*/ 186989 h 188963"/>
                <a:gd name="connsiteX1" fmla="*/ 9088 w 188810"/>
                <a:gd name="connsiteY1" fmla="*/ 9222 h 188963"/>
                <a:gd name="connsiteX2" fmla="*/ 186855 w 188810"/>
                <a:gd name="connsiteY2" fmla="*/ -1974 h 188963"/>
              </a:gdLst>
              <a:ahLst/>
              <a:cxnLst>
                <a:cxn ang="0">
                  <a:pos x="connsiteX0" y="connsiteY0"/>
                </a:cxn>
                <a:cxn ang="0">
                  <a:pos x="connsiteX1" y="connsiteY1"/>
                </a:cxn>
                <a:cxn ang="0">
                  <a:pos x="connsiteX2" y="connsiteY2"/>
                </a:cxn>
              </a:cxnLst>
              <a:rect l="l" t="t" r="r" b="b"/>
              <a:pathLst>
                <a:path w="188810" h="188963">
                  <a:moveTo>
                    <a:pt x="-1955" y="186989"/>
                  </a:moveTo>
                  <a:lnTo>
                    <a:pt x="9088" y="9222"/>
                  </a:lnTo>
                  <a:lnTo>
                    <a:pt x="186855" y="-1974"/>
                  </a:lnTo>
                </a:path>
              </a:pathLst>
            </a:custGeom>
            <a:noFill/>
            <a:ln w="91786" cap="flat">
              <a:solidFill>
                <a:schemeClr val="accent1"/>
              </a:solid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3409C16A-26DE-B24F-9D61-E85BF09C25EB}"/>
                </a:ext>
              </a:extLst>
            </p:cNvPr>
            <p:cNvSpPr/>
            <p:nvPr/>
          </p:nvSpPr>
          <p:spPr>
            <a:xfrm flipV="1">
              <a:off x="10136137" y="7262337"/>
              <a:ext cx="1220288" cy="1220135"/>
            </a:xfrm>
            <a:custGeom>
              <a:avLst/>
              <a:gdLst>
                <a:gd name="connsiteX0" fmla="*/ 1218024 w 1220288"/>
                <a:gd name="connsiteY0" fmla="*/ 1217783 h 1220135"/>
                <a:gd name="connsiteX1" fmla="*/ -2264 w 1220288"/>
                <a:gd name="connsiteY1" fmla="*/ -2352 h 1220135"/>
              </a:gdLst>
              <a:ahLst/>
              <a:cxnLst>
                <a:cxn ang="0">
                  <a:pos x="connsiteX0" y="connsiteY0"/>
                </a:cxn>
                <a:cxn ang="0">
                  <a:pos x="connsiteX1" y="connsiteY1"/>
                </a:cxn>
              </a:cxnLst>
              <a:rect l="l" t="t" r="r" b="b"/>
              <a:pathLst>
                <a:path w="1220288" h="1220135">
                  <a:moveTo>
                    <a:pt x="1218024" y="1217783"/>
                  </a:moveTo>
                  <a:lnTo>
                    <a:pt x="-2264" y="-2352"/>
                  </a:lnTo>
                </a:path>
              </a:pathLst>
            </a:custGeom>
            <a:noFill/>
            <a:ln w="91786" cap="flat">
              <a:solidFill>
                <a:schemeClr val="accent1"/>
              </a:solidFill>
              <a:prstDash val="solid"/>
              <a:miter/>
            </a:ln>
          </p:spPr>
          <p:txBody>
            <a:bodyPr rtlCol="0" anchor="ctr"/>
            <a:lstStyle/>
            <a:p>
              <a:endParaRPr lang="en-US"/>
            </a:p>
          </p:txBody>
        </p:sp>
      </p:grpSp>
      <p:grpSp>
        <p:nvGrpSpPr>
          <p:cNvPr id="10" name="Picture 25">
            <a:extLst>
              <a:ext uri="{FF2B5EF4-FFF2-40B4-BE49-F238E27FC236}">
                <a16:creationId xmlns:a16="http://schemas.microsoft.com/office/drawing/2014/main" id="{4E55B16F-1D35-AA49-AD7E-8E5F40D10F15}"/>
              </a:ext>
            </a:extLst>
          </p:cNvPr>
          <p:cNvGrpSpPr/>
          <p:nvPr/>
        </p:nvGrpSpPr>
        <p:grpSpPr>
          <a:xfrm>
            <a:off x="1902733" y="3389242"/>
            <a:ext cx="3552757" cy="4573658"/>
            <a:chOff x="6116660" y="6305092"/>
            <a:chExt cx="3552757" cy="4573658"/>
          </a:xfrm>
        </p:grpSpPr>
        <p:sp>
          <p:nvSpPr>
            <p:cNvPr id="11" name="Freeform 10">
              <a:extLst>
                <a:ext uri="{FF2B5EF4-FFF2-40B4-BE49-F238E27FC236}">
                  <a16:creationId xmlns:a16="http://schemas.microsoft.com/office/drawing/2014/main" id="{FAD0BACB-92CD-9A45-9166-46166D5C9BDE}"/>
                </a:ext>
              </a:extLst>
            </p:cNvPr>
            <p:cNvSpPr/>
            <p:nvPr/>
          </p:nvSpPr>
          <p:spPr>
            <a:xfrm>
              <a:off x="6116660" y="6305092"/>
              <a:ext cx="3552757" cy="3744074"/>
            </a:xfrm>
            <a:custGeom>
              <a:avLst/>
              <a:gdLst>
                <a:gd name="connsiteX0" fmla="*/ 3552758 w 3552757"/>
                <a:gd name="connsiteY0" fmla="*/ 1775341 h 3744074"/>
                <a:gd name="connsiteX1" fmla="*/ 1776494 w 3552757"/>
                <a:gd name="connsiteY1" fmla="*/ 0 h 3744074"/>
                <a:gd name="connsiteX2" fmla="*/ 0 w 3552757"/>
                <a:gd name="connsiteY2" fmla="*/ 1775341 h 3744074"/>
                <a:gd name="connsiteX3" fmla="*/ 842468 w 3552757"/>
                <a:gd name="connsiteY3" fmla="*/ 3285372 h 3744074"/>
                <a:gd name="connsiteX4" fmla="*/ 842007 w 3552757"/>
                <a:gd name="connsiteY4" fmla="*/ 3285372 h 3744074"/>
                <a:gd name="connsiteX5" fmla="*/ 1028582 w 3552757"/>
                <a:gd name="connsiteY5" fmla="*/ 3744075 h 3744074"/>
                <a:gd name="connsiteX6" fmla="*/ 2524407 w 3552757"/>
                <a:gd name="connsiteY6" fmla="*/ 3744075 h 3744074"/>
                <a:gd name="connsiteX7" fmla="*/ 2710981 w 3552757"/>
                <a:gd name="connsiteY7" fmla="*/ 3285372 h 3744074"/>
                <a:gd name="connsiteX8" fmla="*/ 2710751 w 3552757"/>
                <a:gd name="connsiteY8" fmla="*/ 3285372 h 3744074"/>
                <a:gd name="connsiteX9" fmla="*/ 3552758 w 3552757"/>
                <a:gd name="connsiteY9" fmla="*/ 1775341 h 374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2757" h="3744074">
                  <a:moveTo>
                    <a:pt x="3552758" y="1775341"/>
                  </a:moveTo>
                  <a:cubicBezTo>
                    <a:pt x="3552758" y="794777"/>
                    <a:pt x="2757568" y="0"/>
                    <a:pt x="1776494" y="0"/>
                  </a:cubicBezTo>
                  <a:cubicBezTo>
                    <a:pt x="795421" y="0"/>
                    <a:pt x="0" y="794777"/>
                    <a:pt x="0" y="1775341"/>
                  </a:cubicBezTo>
                  <a:cubicBezTo>
                    <a:pt x="0" y="2413376"/>
                    <a:pt x="336941" y="2972348"/>
                    <a:pt x="842468" y="3285372"/>
                  </a:cubicBezTo>
                  <a:lnTo>
                    <a:pt x="842007" y="3285372"/>
                  </a:lnTo>
                  <a:cubicBezTo>
                    <a:pt x="842007" y="3285372"/>
                    <a:pt x="1012668" y="3437966"/>
                    <a:pt x="1028582" y="3744075"/>
                  </a:cubicBezTo>
                  <a:lnTo>
                    <a:pt x="2524407" y="3744075"/>
                  </a:lnTo>
                  <a:cubicBezTo>
                    <a:pt x="2540551" y="3437966"/>
                    <a:pt x="2710981" y="3285372"/>
                    <a:pt x="2710981" y="3285372"/>
                  </a:cubicBezTo>
                  <a:lnTo>
                    <a:pt x="2710751" y="3285372"/>
                  </a:lnTo>
                  <a:cubicBezTo>
                    <a:pt x="3216047" y="2972348"/>
                    <a:pt x="3552758" y="2413376"/>
                    <a:pt x="3552758" y="1775341"/>
                  </a:cubicBezTo>
                </a:path>
              </a:pathLst>
            </a:custGeom>
            <a:solidFill>
              <a:schemeClr val="accent1">
                <a:lumMod val="40000"/>
                <a:lumOff val="60000"/>
              </a:schemeClr>
            </a:solidFill>
            <a:ln w="23008" cap="flat">
              <a:noFill/>
              <a:prstDash val="solid"/>
              <a:miter/>
            </a:ln>
          </p:spPr>
          <p:txBody>
            <a:bodyPr rtlCol="0" anchor="ctr"/>
            <a:lstStyle/>
            <a:p>
              <a:endParaRPr lang="en-US" dirty="0"/>
            </a:p>
          </p:txBody>
        </p:sp>
        <p:sp>
          <p:nvSpPr>
            <p:cNvPr id="12" name="Freeform 11">
              <a:extLst>
                <a:ext uri="{FF2B5EF4-FFF2-40B4-BE49-F238E27FC236}">
                  <a16:creationId xmlns:a16="http://schemas.microsoft.com/office/drawing/2014/main" id="{D0743204-397B-FC4D-877A-B6C3109BB3AE}"/>
                </a:ext>
              </a:extLst>
            </p:cNvPr>
            <p:cNvSpPr/>
            <p:nvPr/>
          </p:nvSpPr>
          <p:spPr>
            <a:xfrm>
              <a:off x="7298376" y="10629115"/>
              <a:ext cx="1200857" cy="249635"/>
            </a:xfrm>
            <a:custGeom>
              <a:avLst/>
              <a:gdLst>
                <a:gd name="connsiteX0" fmla="*/ 612537 w 1200857"/>
                <a:gd name="connsiteY0" fmla="*/ 0 h 249635"/>
                <a:gd name="connsiteX1" fmla="*/ 0 w 1200857"/>
                <a:gd name="connsiteY1" fmla="*/ 0 h 249635"/>
                <a:gd name="connsiteX2" fmla="*/ 241924 w 1200857"/>
                <a:gd name="connsiteY2" fmla="*/ 249635 h 249635"/>
                <a:gd name="connsiteX3" fmla="*/ 958933 w 1200857"/>
                <a:gd name="connsiteY3" fmla="*/ 249635 h 249635"/>
                <a:gd name="connsiteX4" fmla="*/ 1200858 w 1200857"/>
                <a:gd name="connsiteY4" fmla="*/ 0 h 249635"/>
                <a:gd name="connsiteX5" fmla="*/ 612537 w 1200857"/>
                <a:gd name="connsiteY5" fmla="*/ 0 h 24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0857" h="249635">
                  <a:moveTo>
                    <a:pt x="612537" y="0"/>
                  </a:moveTo>
                  <a:lnTo>
                    <a:pt x="0" y="0"/>
                  </a:lnTo>
                  <a:lnTo>
                    <a:pt x="241924" y="249635"/>
                  </a:lnTo>
                  <a:lnTo>
                    <a:pt x="958933" y="249635"/>
                  </a:lnTo>
                  <a:lnTo>
                    <a:pt x="1200858" y="0"/>
                  </a:lnTo>
                  <a:lnTo>
                    <a:pt x="612537" y="0"/>
                  </a:lnTo>
                </a:path>
              </a:pathLst>
            </a:custGeom>
            <a:solidFill>
              <a:schemeClr val="accent1"/>
            </a:solidFill>
            <a:ln w="23008"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984BCA2C-5F24-504B-92FC-FCAEA71E5BA4}"/>
                </a:ext>
              </a:extLst>
            </p:cNvPr>
            <p:cNvSpPr/>
            <p:nvPr/>
          </p:nvSpPr>
          <p:spPr>
            <a:xfrm>
              <a:off x="7145242" y="10049167"/>
              <a:ext cx="1495825" cy="579947"/>
            </a:xfrm>
            <a:custGeom>
              <a:avLst/>
              <a:gdLst>
                <a:gd name="connsiteX0" fmla="*/ 0 w 1495825"/>
                <a:gd name="connsiteY0" fmla="*/ 0 h 579947"/>
                <a:gd name="connsiteX1" fmla="*/ 1495825 w 1495825"/>
                <a:gd name="connsiteY1" fmla="*/ 0 h 579947"/>
                <a:gd name="connsiteX2" fmla="*/ 1495825 w 1495825"/>
                <a:gd name="connsiteY2" fmla="*/ 579948 h 579947"/>
                <a:gd name="connsiteX3" fmla="*/ 0 w 1495825"/>
                <a:gd name="connsiteY3" fmla="*/ 579948 h 579947"/>
                <a:gd name="connsiteX4" fmla="*/ 0 w 1495825"/>
                <a:gd name="connsiteY4" fmla="*/ 0 h 579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5825" h="579947">
                  <a:moveTo>
                    <a:pt x="0" y="0"/>
                  </a:moveTo>
                  <a:lnTo>
                    <a:pt x="1495825" y="0"/>
                  </a:lnTo>
                  <a:lnTo>
                    <a:pt x="1495825" y="579948"/>
                  </a:lnTo>
                  <a:lnTo>
                    <a:pt x="0" y="579948"/>
                  </a:lnTo>
                  <a:lnTo>
                    <a:pt x="0" y="0"/>
                  </a:lnTo>
                </a:path>
              </a:pathLst>
            </a:custGeom>
            <a:solidFill>
              <a:schemeClr val="accent1">
                <a:lumMod val="75000"/>
              </a:schemeClr>
            </a:solidFill>
            <a:ln w="23008"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F4613020-04C5-4C4B-865F-89E7EC6401E2}"/>
                </a:ext>
              </a:extLst>
            </p:cNvPr>
            <p:cNvSpPr/>
            <p:nvPr/>
          </p:nvSpPr>
          <p:spPr>
            <a:xfrm>
              <a:off x="7145242" y="10413594"/>
              <a:ext cx="1495825" cy="76527"/>
            </a:xfrm>
            <a:custGeom>
              <a:avLst/>
              <a:gdLst>
                <a:gd name="connsiteX0" fmla="*/ 1495825 w 1495825"/>
                <a:gd name="connsiteY0" fmla="*/ 76527 h 76527"/>
                <a:gd name="connsiteX1" fmla="*/ 0 w 1495825"/>
                <a:gd name="connsiteY1" fmla="*/ 76527 h 76527"/>
                <a:gd name="connsiteX2" fmla="*/ 0 w 1495825"/>
                <a:gd name="connsiteY2" fmla="*/ 0 h 76527"/>
                <a:gd name="connsiteX3" fmla="*/ 1495825 w 1495825"/>
                <a:gd name="connsiteY3" fmla="*/ 0 h 76527"/>
                <a:gd name="connsiteX4" fmla="*/ 1495825 w 1495825"/>
                <a:gd name="connsiteY4" fmla="*/ 76527 h 76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5825" h="76527">
                  <a:moveTo>
                    <a:pt x="1495825" y="76527"/>
                  </a:moveTo>
                  <a:lnTo>
                    <a:pt x="0" y="76527"/>
                  </a:lnTo>
                  <a:lnTo>
                    <a:pt x="0" y="0"/>
                  </a:lnTo>
                  <a:lnTo>
                    <a:pt x="1495825" y="0"/>
                  </a:lnTo>
                  <a:lnTo>
                    <a:pt x="1495825" y="76527"/>
                  </a:lnTo>
                </a:path>
              </a:pathLst>
            </a:custGeom>
            <a:solidFill>
              <a:schemeClr val="accent1"/>
            </a:solidFill>
            <a:ln w="23008"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1C6EFEC0-8D6D-0E4B-B18F-37A2B8FDCB6B}"/>
                </a:ext>
              </a:extLst>
            </p:cNvPr>
            <p:cNvSpPr/>
            <p:nvPr/>
          </p:nvSpPr>
          <p:spPr>
            <a:xfrm>
              <a:off x="7145242" y="10188161"/>
              <a:ext cx="1495825" cy="76527"/>
            </a:xfrm>
            <a:custGeom>
              <a:avLst/>
              <a:gdLst>
                <a:gd name="connsiteX0" fmla="*/ 1495825 w 1495825"/>
                <a:gd name="connsiteY0" fmla="*/ 76527 h 76527"/>
                <a:gd name="connsiteX1" fmla="*/ 0 w 1495825"/>
                <a:gd name="connsiteY1" fmla="*/ 76527 h 76527"/>
                <a:gd name="connsiteX2" fmla="*/ 0 w 1495825"/>
                <a:gd name="connsiteY2" fmla="*/ 0 h 76527"/>
                <a:gd name="connsiteX3" fmla="*/ 1495825 w 1495825"/>
                <a:gd name="connsiteY3" fmla="*/ 0 h 76527"/>
                <a:gd name="connsiteX4" fmla="*/ 1495825 w 1495825"/>
                <a:gd name="connsiteY4" fmla="*/ 76527 h 76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5825" h="76527">
                  <a:moveTo>
                    <a:pt x="1495825" y="76527"/>
                  </a:moveTo>
                  <a:lnTo>
                    <a:pt x="0" y="76527"/>
                  </a:lnTo>
                  <a:lnTo>
                    <a:pt x="0" y="0"/>
                  </a:lnTo>
                  <a:lnTo>
                    <a:pt x="1495825" y="0"/>
                  </a:lnTo>
                  <a:lnTo>
                    <a:pt x="1495825" y="76527"/>
                  </a:lnTo>
                </a:path>
              </a:pathLst>
            </a:custGeom>
            <a:solidFill>
              <a:schemeClr val="accent1"/>
            </a:solidFill>
            <a:ln w="23008" cap="flat">
              <a:noFill/>
              <a:prstDash val="solid"/>
              <a:miter/>
            </a:ln>
          </p:spPr>
          <p:txBody>
            <a:bodyPr rtlCol="0" anchor="ctr"/>
            <a:lstStyle/>
            <a:p>
              <a:endParaRPr lang="en-US"/>
            </a:p>
          </p:txBody>
        </p:sp>
      </p:grpSp>
      <p:grpSp>
        <p:nvGrpSpPr>
          <p:cNvPr id="29" name="Picture 30">
            <a:extLst>
              <a:ext uri="{FF2B5EF4-FFF2-40B4-BE49-F238E27FC236}">
                <a16:creationId xmlns:a16="http://schemas.microsoft.com/office/drawing/2014/main" id="{77010BCA-A4D4-3646-A8ED-243BBB43C3F2}"/>
              </a:ext>
            </a:extLst>
          </p:cNvPr>
          <p:cNvGrpSpPr/>
          <p:nvPr/>
        </p:nvGrpSpPr>
        <p:grpSpPr>
          <a:xfrm>
            <a:off x="16764000" y="8801100"/>
            <a:ext cx="1203168" cy="1201196"/>
            <a:chOff x="14530911" y="8725541"/>
            <a:chExt cx="1203168" cy="1201196"/>
          </a:xfrm>
        </p:grpSpPr>
        <p:sp>
          <p:nvSpPr>
            <p:cNvPr id="30" name="Freeform 29">
              <a:extLst>
                <a:ext uri="{FF2B5EF4-FFF2-40B4-BE49-F238E27FC236}">
                  <a16:creationId xmlns:a16="http://schemas.microsoft.com/office/drawing/2014/main" id="{514CCBEE-E3BC-6549-A98A-8E93550F311F}"/>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EE4CB2B8-BBD3-0E4C-AF40-B4D7075B74FA}"/>
                </a:ext>
              </a:extLst>
            </p:cNvPr>
            <p:cNvSpPr/>
            <p:nvPr/>
          </p:nvSpPr>
          <p:spPr>
            <a:xfrm>
              <a:off x="14998346" y="9190292"/>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BDEF8526-D3B7-C645-8905-CDC84A044688}"/>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820532AC-4D4C-3B46-AE1E-7DFD0BDD99AA}"/>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Tree>
    <p:extLst>
      <p:ext uri="{BB962C8B-B14F-4D97-AF65-F5344CB8AC3E}">
        <p14:creationId xmlns:p14="http://schemas.microsoft.com/office/powerpoint/2010/main" val="13014131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94759"/>
        </a:solidFill>
        <a:effectLst/>
      </p:bgPr>
    </p:bg>
    <p:spTree>
      <p:nvGrpSpPr>
        <p:cNvPr id="1" name=""/>
        <p:cNvGrpSpPr/>
        <p:nvPr/>
      </p:nvGrpSpPr>
      <p:grpSpPr>
        <a:xfrm>
          <a:off x="0" y="0"/>
          <a:ext cx="0" cy="0"/>
          <a:chOff x="0" y="0"/>
          <a:chExt cx="0" cy="0"/>
        </a:xfrm>
      </p:grpSpPr>
      <p:sp>
        <p:nvSpPr>
          <p:cNvPr id="2" name="AutoShape 2"/>
          <p:cNvSpPr/>
          <p:nvPr/>
        </p:nvSpPr>
        <p:spPr>
          <a:xfrm>
            <a:off x="17722638" y="4357337"/>
            <a:ext cx="9525" cy="3091986"/>
          </a:xfrm>
          <a:prstGeom prst="rect">
            <a:avLst/>
          </a:prstGeom>
          <a:solidFill>
            <a:srgbClr val="F5F5EF"/>
          </a:solidFill>
        </p:spPr>
      </p:sp>
      <p:grpSp>
        <p:nvGrpSpPr>
          <p:cNvPr id="3" name="Group 3"/>
          <p:cNvGrpSpPr/>
          <p:nvPr/>
        </p:nvGrpSpPr>
        <p:grpSpPr>
          <a:xfrm>
            <a:off x="1446604" y="4078219"/>
            <a:ext cx="7728178" cy="2130562"/>
            <a:chOff x="0" y="0"/>
            <a:chExt cx="10304238" cy="2840750"/>
          </a:xfrm>
        </p:grpSpPr>
        <p:sp>
          <p:nvSpPr>
            <p:cNvPr id="4" name="TextBox 4"/>
            <p:cNvSpPr txBox="1"/>
            <p:nvPr/>
          </p:nvSpPr>
          <p:spPr>
            <a:xfrm>
              <a:off x="0" y="1294948"/>
              <a:ext cx="10304238" cy="1545802"/>
            </a:xfrm>
            <a:prstGeom prst="rect">
              <a:avLst/>
            </a:prstGeom>
          </p:spPr>
          <p:txBody>
            <a:bodyPr lIns="0" tIns="0" rIns="0" bIns="0" rtlCol="0" anchor="t">
              <a:spAutoFit/>
            </a:bodyPr>
            <a:lstStyle/>
            <a:p>
              <a:pPr>
                <a:lnSpc>
                  <a:spcPts val="2380"/>
                </a:lnSpc>
              </a:pPr>
              <a:r>
                <a:rPr lang="en-US" sz="1700" spc="204">
                  <a:solidFill>
                    <a:srgbClr val="F5F5EF"/>
                  </a:solidFill>
                  <a:latin typeface="Montserrat Light"/>
                </a:rPr>
                <a:t>USE THIS SPACE FOR ANNOUNCEMENTS, </a:t>
              </a:r>
            </a:p>
            <a:p>
              <a:pPr>
                <a:lnSpc>
                  <a:spcPts val="2380"/>
                </a:lnSpc>
              </a:pPr>
              <a:endParaRPr lang="en-US" sz="1700" spc="204">
                <a:solidFill>
                  <a:srgbClr val="F5F5EF"/>
                </a:solidFill>
                <a:latin typeface="Montserrat Light"/>
              </a:endParaRPr>
            </a:p>
            <a:p>
              <a:pPr>
                <a:lnSpc>
                  <a:spcPts val="2380"/>
                </a:lnSpc>
              </a:pPr>
              <a:r>
                <a:rPr lang="en-US" sz="1700" spc="204">
                  <a:solidFill>
                    <a:srgbClr val="F5F5EF"/>
                  </a:solidFill>
                  <a:latin typeface="Montserrat Light"/>
                </a:rPr>
                <a:t>HOMEWORKS, OR WAYS STUDENTS CAN APPROACH</a:t>
              </a:r>
            </a:p>
            <a:p>
              <a:pPr>
                <a:lnSpc>
                  <a:spcPts val="2379"/>
                </a:lnSpc>
              </a:pPr>
              <a:r>
                <a:rPr lang="en-US" sz="1700" spc="204">
                  <a:solidFill>
                    <a:srgbClr val="F5F5EF"/>
                  </a:solidFill>
                  <a:latin typeface="Montserrat Light"/>
                </a:rPr>
                <a:t>YOU IF EVER THEY HAVE QUESTIONS.</a:t>
              </a:r>
            </a:p>
          </p:txBody>
        </p:sp>
        <p:sp>
          <p:nvSpPr>
            <p:cNvPr id="5" name="TextBox 5"/>
            <p:cNvSpPr txBox="1"/>
            <p:nvPr/>
          </p:nvSpPr>
          <p:spPr>
            <a:xfrm>
              <a:off x="0" y="38100"/>
              <a:ext cx="9007067" cy="868680"/>
            </a:xfrm>
            <a:prstGeom prst="rect">
              <a:avLst/>
            </a:prstGeom>
          </p:spPr>
          <p:txBody>
            <a:bodyPr lIns="0" tIns="0" rIns="0" bIns="0" rtlCol="0" anchor="t">
              <a:spAutoFit/>
            </a:bodyPr>
            <a:lstStyle/>
            <a:p>
              <a:pPr>
                <a:lnSpc>
                  <a:spcPts val="4995"/>
                </a:lnSpc>
              </a:pPr>
              <a:r>
                <a:rPr lang="en-US" sz="4500" spc="225">
                  <a:solidFill>
                    <a:srgbClr val="F5E753"/>
                  </a:solidFill>
                  <a:latin typeface="Montserrat Classic Bold"/>
                </a:rPr>
                <a:t>THANK YOU!</a:t>
              </a:r>
            </a:p>
          </p:txBody>
        </p:sp>
      </p:grpSp>
      <p:sp>
        <p:nvSpPr>
          <p:cNvPr id="6" name="TextBox 6"/>
          <p:cNvSpPr txBox="1"/>
          <p:nvPr/>
        </p:nvSpPr>
        <p:spPr>
          <a:xfrm>
            <a:off x="586075" y="9584820"/>
            <a:ext cx="1721059" cy="155449"/>
          </a:xfrm>
          <a:prstGeom prst="rect">
            <a:avLst/>
          </a:prstGeom>
        </p:spPr>
        <p:txBody>
          <a:bodyPr lIns="0" tIns="0" rIns="0" bIns="0" rtlCol="0" anchor="t">
            <a:spAutoFit/>
          </a:bodyPr>
          <a:lstStyle/>
          <a:p>
            <a:pPr algn="l">
              <a:lnSpc>
                <a:spcPts val="1140"/>
              </a:lnSpc>
            </a:pPr>
            <a:r>
              <a:rPr lang="en-US" sz="1000" spc="368">
                <a:solidFill>
                  <a:srgbClr val="F5F5EF"/>
                </a:solidFill>
                <a:latin typeface="Montserrat Light Bold"/>
              </a:rPr>
              <a:t>PAGE 15</a:t>
            </a:r>
          </a:p>
        </p:txBody>
      </p:sp>
      <p:sp>
        <p:nvSpPr>
          <p:cNvPr id="7" name="TextBox 7"/>
          <p:cNvSpPr txBox="1"/>
          <p:nvPr/>
        </p:nvSpPr>
        <p:spPr>
          <a:xfrm rot="-5400000">
            <a:off x="16866871" y="8802015"/>
            <a:ext cx="1721059" cy="155449"/>
          </a:xfrm>
          <a:prstGeom prst="rect">
            <a:avLst/>
          </a:prstGeom>
        </p:spPr>
        <p:txBody>
          <a:bodyPr lIns="0" tIns="0" rIns="0" bIns="0" rtlCol="0" anchor="t">
            <a:spAutoFit/>
          </a:bodyPr>
          <a:lstStyle/>
          <a:p>
            <a:pPr algn="l">
              <a:lnSpc>
                <a:spcPts val="1140"/>
              </a:lnSpc>
            </a:pPr>
            <a:r>
              <a:rPr lang="en-US" sz="1000" spc="368">
                <a:solidFill>
                  <a:srgbClr val="F5F5EF"/>
                </a:solidFill>
                <a:latin typeface="Montserrat Light Bold"/>
              </a:rPr>
              <a:t>SCIENCE CLASS</a:t>
            </a:r>
          </a:p>
        </p:txBody>
      </p:sp>
      <p:sp>
        <p:nvSpPr>
          <p:cNvPr id="8" name="TextBox 8"/>
          <p:cNvSpPr txBox="1"/>
          <p:nvPr/>
        </p:nvSpPr>
        <p:spPr>
          <a:xfrm rot="-5400000">
            <a:off x="15838171" y="2397774"/>
            <a:ext cx="3778459" cy="140666"/>
          </a:xfrm>
          <a:prstGeom prst="rect">
            <a:avLst/>
          </a:prstGeom>
        </p:spPr>
        <p:txBody>
          <a:bodyPr lIns="0" tIns="0" rIns="0" bIns="0" rtlCol="0" anchor="t">
            <a:spAutoFit/>
          </a:bodyPr>
          <a:lstStyle/>
          <a:p>
            <a:pPr algn="r">
              <a:lnSpc>
                <a:spcPts val="1140"/>
              </a:lnSpc>
            </a:pPr>
            <a:r>
              <a:rPr lang="en-US" sz="1000" spc="368">
                <a:solidFill>
                  <a:srgbClr val="F5F5EF"/>
                </a:solidFill>
                <a:latin typeface="Montserrat Light"/>
              </a:rPr>
              <a:t>OLDMEAD SECONDARY SCHOOL</a:t>
            </a:r>
          </a:p>
        </p:txBody>
      </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941036" y="2352229"/>
            <a:ext cx="4705705" cy="543726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D242C"/>
        </a:solidFill>
        <a:effectLst/>
      </p:bgPr>
    </p:bg>
    <p:spTree>
      <p:nvGrpSpPr>
        <p:cNvPr id="1" name=""/>
        <p:cNvGrpSpPr/>
        <p:nvPr/>
      </p:nvGrpSpPr>
      <p:grpSpPr>
        <a:xfrm>
          <a:off x="0" y="0"/>
          <a:ext cx="0" cy="0"/>
          <a:chOff x="0" y="0"/>
          <a:chExt cx="0" cy="0"/>
        </a:xfrm>
      </p:grpSpPr>
      <p:grpSp>
        <p:nvGrpSpPr>
          <p:cNvPr id="2" name="Group 2"/>
          <p:cNvGrpSpPr/>
          <p:nvPr/>
        </p:nvGrpSpPr>
        <p:grpSpPr>
          <a:xfrm>
            <a:off x="6521336" y="2045700"/>
            <a:ext cx="282443" cy="6172847"/>
            <a:chOff x="0" y="0"/>
            <a:chExt cx="376590" cy="8230462"/>
          </a:xfrm>
        </p:grpSpPr>
        <p:grpSp>
          <p:nvGrpSpPr>
            <p:cNvPr id="3" name="Group 3"/>
            <p:cNvGrpSpPr/>
            <p:nvPr/>
          </p:nvGrpSpPr>
          <p:grpSpPr>
            <a:xfrm rot="-5400000">
              <a:off x="-1941794" y="1941794"/>
              <a:ext cx="4260179" cy="376590"/>
              <a:chOff x="0" y="0"/>
              <a:chExt cx="9194800" cy="812800"/>
            </a:xfrm>
          </p:grpSpPr>
          <p:sp>
            <p:nvSpPr>
              <p:cNvPr id="4" name="Freeform 4"/>
              <p:cNvSpPr/>
              <p:nvPr/>
            </p:nvSpPr>
            <p:spPr>
              <a:xfrm>
                <a:off x="457200" y="304800"/>
                <a:ext cx="8331200" cy="203200"/>
              </a:xfrm>
              <a:custGeom>
                <a:avLst/>
                <a:gdLst/>
                <a:ahLst/>
                <a:cxnLst/>
                <a:rect l="l" t="t" r="r" b="b"/>
                <a:pathLst>
                  <a:path w="8331200" h="203200">
                    <a:moveTo>
                      <a:pt x="101600" y="0"/>
                    </a:moveTo>
                    <a:cubicBezTo>
                      <a:pt x="157480" y="0"/>
                      <a:pt x="203200" y="45720"/>
                      <a:pt x="203200" y="101600"/>
                    </a:cubicBezTo>
                    <a:cubicBezTo>
                      <a:pt x="203200" y="157480"/>
                      <a:pt x="157480" y="203200"/>
                      <a:pt x="101600" y="203200"/>
                    </a:cubicBezTo>
                    <a:cubicBezTo>
                      <a:pt x="45720" y="203200"/>
                      <a:pt x="0" y="157480"/>
                      <a:pt x="0" y="101600"/>
                    </a:cubicBezTo>
                    <a:cubicBezTo>
                      <a:pt x="0" y="45720"/>
                      <a:pt x="45720" y="0"/>
                      <a:pt x="101600" y="0"/>
                    </a:cubicBezTo>
                    <a:close/>
                    <a:moveTo>
                      <a:pt x="508000" y="0"/>
                    </a:moveTo>
                    <a:cubicBezTo>
                      <a:pt x="563880" y="0"/>
                      <a:pt x="609600" y="45720"/>
                      <a:pt x="609600" y="101600"/>
                    </a:cubicBezTo>
                    <a:cubicBezTo>
                      <a:pt x="609600" y="157480"/>
                      <a:pt x="563880" y="203200"/>
                      <a:pt x="508000" y="203200"/>
                    </a:cubicBezTo>
                    <a:cubicBezTo>
                      <a:pt x="452120" y="203200"/>
                      <a:pt x="406400" y="157480"/>
                      <a:pt x="406400" y="101600"/>
                    </a:cubicBezTo>
                    <a:cubicBezTo>
                      <a:pt x="406400" y="45720"/>
                      <a:pt x="452120" y="0"/>
                      <a:pt x="508000" y="0"/>
                    </a:cubicBezTo>
                    <a:close/>
                    <a:moveTo>
                      <a:pt x="914400" y="0"/>
                    </a:moveTo>
                    <a:cubicBezTo>
                      <a:pt x="970280" y="0"/>
                      <a:pt x="1016000" y="45720"/>
                      <a:pt x="1016000" y="101600"/>
                    </a:cubicBezTo>
                    <a:cubicBezTo>
                      <a:pt x="1016000" y="157480"/>
                      <a:pt x="970280" y="203200"/>
                      <a:pt x="914400" y="203200"/>
                    </a:cubicBezTo>
                    <a:cubicBezTo>
                      <a:pt x="858520" y="203200"/>
                      <a:pt x="812800" y="157480"/>
                      <a:pt x="812800" y="101600"/>
                    </a:cubicBezTo>
                    <a:cubicBezTo>
                      <a:pt x="812800" y="45720"/>
                      <a:pt x="858520" y="0"/>
                      <a:pt x="914400" y="0"/>
                    </a:cubicBezTo>
                    <a:close/>
                    <a:moveTo>
                      <a:pt x="1320800" y="0"/>
                    </a:moveTo>
                    <a:cubicBezTo>
                      <a:pt x="1376680" y="0"/>
                      <a:pt x="1422400" y="45720"/>
                      <a:pt x="1422400" y="101600"/>
                    </a:cubicBezTo>
                    <a:cubicBezTo>
                      <a:pt x="1422400" y="157480"/>
                      <a:pt x="1376680" y="203200"/>
                      <a:pt x="1320800" y="203200"/>
                    </a:cubicBezTo>
                    <a:cubicBezTo>
                      <a:pt x="1264920" y="203200"/>
                      <a:pt x="1219200" y="157480"/>
                      <a:pt x="1219200" y="101600"/>
                    </a:cubicBezTo>
                    <a:cubicBezTo>
                      <a:pt x="1219200" y="45720"/>
                      <a:pt x="1264920" y="0"/>
                      <a:pt x="1320800" y="0"/>
                    </a:cubicBezTo>
                    <a:close/>
                    <a:moveTo>
                      <a:pt x="1727200" y="0"/>
                    </a:moveTo>
                    <a:cubicBezTo>
                      <a:pt x="1783080" y="0"/>
                      <a:pt x="1828800" y="45720"/>
                      <a:pt x="1828800" y="101600"/>
                    </a:cubicBezTo>
                    <a:cubicBezTo>
                      <a:pt x="1828800" y="157480"/>
                      <a:pt x="1783080" y="203200"/>
                      <a:pt x="1727200" y="203200"/>
                    </a:cubicBezTo>
                    <a:cubicBezTo>
                      <a:pt x="1671320" y="203200"/>
                      <a:pt x="1625600" y="157480"/>
                      <a:pt x="1625600" y="101600"/>
                    </a:cubicBezTo>
                    <a:cubicBezTo>
                      <a:pt x="1625600" y="45720"/>
                      <a:pt x="1671320" y="0"/>
                      <a:pt x="1727200" y="0"/>
                    </a:cubicBezTo>
                    <a:close/>
                    <a:moveTo>
                      <a:pt x="2133600" y="0"/>
                    </a:moveTo>
                    <a:cubicBezTo>
                      <a:pt x="2189480" y="0"/>
                      <a:pt x="2235200" y="45720"/>
                      <a:pt x="2235200" y="101600"/>
                    </a:cubicBezTo>
                    <a:cubicBezTo>
                      <a:pt x="2235200" y="157480"/>
                      <a:pt x="2189480" y="203200"/>
                      <a:pt x="2133600" y="203200"/>
                    </a:cubicBezTo>
                    <a:cubicBezTo>
                      <a:pt x="2077720" y="203200"/>
                      <a:pt x="2032000" y="157480"/>
                      <a:pt x="2032000" y="101600"/>
                    </a:cubicBezTo>
                    <a:cubicBezTo>
                      <a:pt x="2032000" y="45720"/>
                      <a:pt x="2077720" y="0"/>
                      <a:pt x="2133600" y="0"/>
                    </a:cubicBezTo>
                    <a:close/>
                    <a:moveTo>
                      <a:pt x="2540000" y="0"/>
                    </a:moveTo>
                    <a:cubicBezTo>
                      <a:pt x="2595880" y="0"/>
                      <a:pt x="2641600" y="45720"/>
                      <a:pt x="2641600" y="101600"/>
                    </a:cubicBezTo>
                    <a:cubicBezTo>
                      <a:pt x="2641600" y="157480"/>
                      <a:pt x="2595880" y="203200"/>
                      <a:pt x="2540000" y="203200"/>
                    </a:cubicBezTo>
                    <a:cubicBezTo>
                      <a:pt x="2484120" y="203200"/>
                      <a:pt x="2438400" y="157480"/>
                      <a:pt x="2438400" y="101600"/>
                    </a:cubicBezTo>
                    <a:cubicBezTo>
                      <a:pt x="2438400" y="45720"/>
                      <a:pt x="2484120" y="0"/>
                      <a:pt x="2540000" y="0"/>
                    </a:cubicBezTo>
                    <a:close/>
                    <a:moveTo>
                      <a:pt x="2946400" y="0"/>
                    </a:moveTo>
                    <a:cubicBezTo>
                      <a:pt x="3002280" y="0"/>
                      <a:pt x="3048000" y="45720"/>
                      <a:pt x="3048000" y="101600"/>
                    </a:cubicBezTo>
                    <a:cubicBezTo>
                      <a:pt x="3048000" y="157480"/>
                      <a:pt x="3002280" y="203200"/>
                      <a:pt x="2946400" y="203200"/>
                    </a:cubicBezTo>
                    <a:cubicBezTo>
                      <a:pt x="2890520" y="203200"/>
                      <a:pt x="2844800" y="157480"/>
                      <a:pt x="2844800" y="101600"/>
                    </a:cubicBezTo>
                    <a:cubicBezTo>
                      <a:pt x="2844800" y="45720"/>
                      <a:pt x="2890520" y="0"/>
                      <a:pt x="2946400" y="0"/>
                    </a:cubicBezTo>
                    <a:close/>
                    <a:moveTo>
                      <a:pt x="3352800" y="0"/>
                    </a:moveTo>
                    <a:cubicBezTo>
                      <a:pt x="3408680" y="0"/>
                      <a:pt x="3454400" y="45720"/>
                      <a:pt x="3454400" y="101600"/>
                    </a:cubicBezTo>
                    <a:cubicBezTo>
                      <a:pt x="3454400" y="157480"/>
                      <a:pt x="3408680" y="203200"/>
                      <a:pt x="3352800" y="203200"/>
                    </a:cubicBezTo>
                    <a:cubicBezTo>
                      <a:pt x="3296920" y="203200"/>
                      <a:pt x="3251200" y="157480"/>
                      <a:pt x="3251200" y="101600"/>
                    </a:cubicBezTo>
                    <a:cubicBezTo>
                      <a:pt x="3251200" y="45720"/>
                      <a:pt x="3296920" y="0"/>
                      <a:pt x="3352800" y="0"/>
                    </a:cubicBezTo>
                    <a:close/>
                    <a:moveTo>
                      <a:pt x="3759200" y="0"/>
                    </a:moveTo>
                    <a:cubicBezTo>
                      <a:pt x="3815080" y="0"/>
                      <a:pt x="3860800" y="45720"/>
                      <a:pt x="3860800" y="101600"/>
                    </a:cubicBezTo>
                    <a:cubicBezTo>
                      <a:pt x="3860800" y="157480"/>
                      <a:pt x="3815080" y="203200"/>
                      <a:pt x="3759200" y="203200"/>
                    </a:cubicBezTo>
                    <a:cubicBezTo>
                      <a:pt x="3703320" y="203200"/>
                      <a:pt x="3657600" y="157480"/>
                      <a:pt x="3657600" y="101600"/>
                    </a:cubicBezTo>
                    <a:cubicBezTo>
                      <a:pt x="3657600" y="45720"/>
                      <a:pt x="3703320" y="0"/>
                      <a:pt x="3759200" y="0"/>
                    </a:cubicBezTo>
                    <a:close/>
                    <a:moveTo>
                      <a:pt x="4165600" y="0"/>
                    </a:moveTo>
                    <a:cubicBezTo>
                      <a:pt x="4221480" y="0"/>
                      <a:pt x="4267200" y="45720"/>
                      <a:pt x="4267200" y="101600"/>
                    </a:cubicBezTo>
                    <a:cubicBezTo>
                      <a:pt x="4267200" y="157480"/>
                      <a:pt x="4221480" y="203200"/>
                      <a:pt x="4165600" y="203200"/>
                    </a:cubicBezTo>
                    <a:cubicBezTo>
                      <a:pt x="4109720" y="203200"/>
                      <a:pt x="4064000" y="157480"/>
                      <a:pt x="4064000" y="101600"/>
                    </a:cubicBezTo>
                    <a:cubicBezTo>
                      <a:pt x="4064000" y="45720"/>
                      <a:pt x="4109720" y="0"/>
                      <a:pt x="4165600" y="0"/>
                    </a:cubicBezTo>
                    <a:close/>
                    <a:moveTo>
                      <a:pt x="4572000" y="0"/>
                    </a:moveTo>
                    <a:cubicBezTo>
                      <a:pt x="4627880" y="0"/>
                      <a:pt x="4673600" y="45720"/>
                      <a:pt x="4673600" y="101600"/>
                    </a:cubicBezTo>
                    <a:cubicBezTo>
                      <a:pt x="4673600" y="157480"/>
                      <a:pt x="4627880" y="203200"/>
                      <a:pt x="4572000" y="203200"/>
                    </a:cubicBezTo>
                    <a:cubicBezTo>
                      <a:pt x="4516120" y="203200"/>
                      <a:pt x="4470400" y="157480"/>
                      <a:pt x="4470400" y="101600"/>
                    </a:cubicBezTo>
                    <a:cubicBezTo>
                      <a:pt x="4470400" y="45720"/>
                      <a:pt x="4516120" y="0"/>
                      <a:pt x="4572000" y="0"/>
                    </a:cubicBezTo>
                    <a:close/>
                    <a:moveTo>
                      <a:pt x="4978400" y="0"/>
                    </a:moveTo>
                    <a:cubicBezTo>
                      <a:pt x="5034280" y="0"/>
                      <a:pt x="5080000" y="45720"/>
                      <a:pt x="5080000" y="101600"/>
                    </a:cubicBezTo>
                    <a:cubicBezTo>
                      <a:pt x="5080000" y="157480"/>
                      <a:pt x="5034280" y="203200"/>
                      <a:pt x="4978400" y="203200"/>
                    </a:cubicBezTo>
                    <a:cubicBezTo>
                      <a:pt x="4922520" y="203200"/>
                      <a:pt x="4876800" y="157480"/>
                      <a:pt x="4876800" y="101600"/>
                    </a:cubicBezTo>
                    <a:cubicBezTo>
                      <a:pt x="4876800" y="45720"/>
                      <a:pt x="4922520" y="0"/>
                      <a:pt x="4978400" y="0"/>
                    </a:cubicBezTo>
                    <a:close/>
                    <a:moveTo>
                      <a:pt x="5384800" y="0"/>
                    </a:moveTo>
                    <a:cubicBezTo>
                      <a:pt x="5440680" y="0"/>
                      <a:pt x="5486400" y="45720"/>
                      <a:pt x="5486400" y="101600"/>
                    </a:cubicBezTo>
                    <a:cubicBezTo>
                      <a:pt x="5486400" y="157480"/>
                      <a:pt x="5440680" y="203200"/>
                      <a:pt x="5384800" y="203200"/>
                    </a:cubicBezTo>
                    <a:cubicBezTo>
                      <a:pt x="5328920" y="203200"/>
                      <a:pt x="5283200" y="157480"/>
                      <a:pt x="5283200" y="101600"/>
                    </a:cubicBezTo>
                    <a:cubicBezTo>
                      <a:pt x="5283200" y="45720"/>
                      <a:pt x="5328920" y="0"/>
                      <a:pt x="5384800" y="0"/>
                    </a:cubicBezTo>
                    <a:close/>
                    <a:moveTo>
                      <a:pt x="5791200" y="0"/>
                    </a:moveTo>
                    <a:cubicBezTo>
                      <a:pt x="5847080" y="0"/>
                      <a:pt x="5892800" y="45720"/>
                      <a:pt x="5892800" y="101600"/>
                    </a:cubicBezTo>
                    <a:cubicBezTo>
                      <a:pt x="5892800" y="157480"/>
                      <a:pt x="5847080" y="203200"/>
                      <a:pt x="5791200" y="203200"/>
                    </a:cubicBezTo>
                    <a:cubicBezTo>
                      <a:pt x="5735320" y="203200"/>
                      <a:pt x="5689600" y="157480"/>
                      <a:pt x="5689600" y="101600"/>
                    </a:cubicBezTo>
                    <a:cubicBezTo>
                      <a:pt x="5689600" y="45720"/>
                      <a:pt x="5735320" y="0"/>
                      <a:pt x="5791200" y="0"/>
                    </a:cubicBezTo>
                    <a:close/>
                    <a:moveTo>
                      <a:pt x="6197600" y="0"/>
                    </a:moveTo>
                    <a:cubicBezTo>
                      <a:pt x="6253480" y="0"/>
                      <a:pt x="6299200" y="45720"/>
                      <a:pt x="6299200" y="101600"/>
                    </a:cubicBezTo>
                    <a:cubicBezTo>
                      <a:pt x="6299200" y="157480"/>
                      <a:pt x="6253480" y="203200"/>
                      <a:pt x="6197600" y="203200"/>
                    </a:cubicBezTo>
                    <a:cubicBezTo>
                      <a:pt x="6141720" y="203200"/>
                      <a:pt x="6096000" y="157480"/>
                      <a:pt x="6096000" y="101600"/>
                    </a:cubicBezTo>
                    <a:cubicBezTo>
                      <a:pt x="6096000" y="45720"/>
                      <a:pt x="6141720" y="0"/>
                      <a:pt x="6197600" y="0"/>
                    </a:cubicBezTo>
                    <a:close/>
                    <a:moveTo>
                      <a:pt x="6604000" y="0"/>
                    </a:moveTo>
                    <a:cubicBezTo>
                      <a:pt x="6659880" y="0"/>
                      <a:pt x="6705600" y="45720"/>
                      <a:pt x="6705600" y="101600"/>
                    </a:cubicBezTo>
                    <a:cubicBezTo>
                      <a:pt x="6705600" y="157480"/>
                      <a:pt x="6659880" y="203200"/>
                      <a:pt x="6604000" y="203200"/>
                    </a:cubicBezTo>
                    <a:cubicBezTo>
                      <a:pt x="6548120" y="203200"/>
                      <a:pt x="6502400" y="157480"/>
                      <a:pt x="6502400" y="101600"/>
                    </a:cubicBezTo>
                    <a:cubicBezTo>
                      <a:pt x="6502400" y="45720"/>
                      <a:pt x="6548120" y="0"/>
                      <a:pt x="6604000" y="0"/>
                    </a:cubicBezTo>
                    <a:close/>
                    <a:moveTo>
                      <a:pt x="7010400" y="0"/>
                    </a:moveTo>
                    <a:cubicBezTo>
                      <a:pt x="7066280" y="0"/>
                      <a:pt x="7112000" y="45720"/>
                      <a:pt x="7112000" y="101600"/>
                    </a:cubicBezTo>
                    <a:cubicBezTo>
                      <a:pt x="7112000" y="157480"/>
                      <a:pt x="7066280" y="203200"/>
                      <a:pt x="7010400" y="203200"/>
                    </a:cubicBezTo>
                    <a:cubicBezTo>
                      <a:pt x="6954520" y="203200"/>
                      <a:pt x="6908800" y="157480"/>
                      <a:pt x="6908800" y="101600"/>
                    </a:cubicBezTo>
                    <a:cubicBezTo>
                      <a:pt x="6908800" y="45720"/>
                      <a:pt x="6954520" y="0"/>
                      <a:pt x="7010400" y="0"/>
                    </a:cubicBezTo>
                    <a:close/>
                    <a:moveTo>
                      <a:pt x="7416800" y="0"/>
                    </a:moveTo>
                    <a:cubicBezTo>
                      <a:pt x="7472680" y="0"/>
                      <a:pt x="7518400" y="45720"/>
                      <a:pt x="7518400" y="101600"/>
                    </a:cubicBezTo>
                    <a:cubicBezTo>
                      <a:pt x="7518400" y="157480"/>
                      <a:pt x="7472680" y="203200"/>
                      <a:pt x="7416800" y="203200"/>
                    </a:cubicBezTo>
                    <a:cubicBezTo>
                      <a:pt x="7360920" y="203200"/>
                      <a:pt x="7315200" y="157480"/>
                      <a:pt x="7315200" y="101600"/>
                    </a:cubicBezTo>
                    <a:cubicBezTo>
                      <a:pt x="7315200" y="45720"/>
                      <a:pt x="7360920" y="0"/>
                      <a:pt x="7416800" y="0"/>
                    </a:cubicBezTo>
                    <a:close/>
                    <a:moveTo>
                      <a:pt x="7823200" y="0"/>
                    </a:moveTo>
                    <a:cubicBezTo>
                      <a:pt x="7879080" y="0"/>
                      <a:pt x="7924800" y="45720"/>
                      <a:pt x="7924800" y="101600"/>
                    </a:cubicBezTo>
                    <a:cubicBezTo>
                      <a:pt x="7924800" y="157480"/>
                      <a:pt x="7879080" y="203200"/>
                      <a:pt x="7823200" y="203200"/>
                    </a:cubicBezTo>
                    <a:cubicBezTo>
                      <a:pt x="7767320" y="203200"/>
                      <a:pt x="7721600" y="157480"/>
                      <a:pt x="7721600" y="101600"/>
                    </a:cubicBezTo>
                    <a:cubicBezTo>
                      <a:pt x="7721600" y="45720"/>
                      <a:pt x="7767320" y="0"/>
                      <a:pt x="7823200" y="0"/>
                    </a:cubicBezTo>
                    <a:close/>
                    <a:moveTo>
                      <a:pt x="8229600" y="0"/>
                    </a:moveTo>
                    <a:cubicBezTo>
                      <a:pt x="8285480" y="0"/>
                      <a:pt x="8331200" y="45720"/>
                      <a:pt x="8331200" y="101600"/>
                    </a:cubicBezTo>
                    <a:cubicBezTo>
                      <a:pt x="8331200" y="157480"/>
                      <a:pt x="8285480" y="203200"/>
                      <a:pt x="8229600" y="203200"/>
                    </a:cubicBezTo>
                    <a:cubicBezTo>
                      <a:pt x="8173720" y="203200"/>
                      <a:pt x="8128000" y="157480"/>
                      <a:pt x="8128000" y="101600"/>
                    </a:cubicBezTo>
                    <a:cubicBezTo>
                      <a:pt x="8128000" y="45720"/>
                      <a:pt x="8173720" y="0"/>
                      <a:pt x="8229600" y="0"/>
                    </a:cubicBezTo>
                    <a:close/>
                  </a:path>
                </a:pathLst>
              </a:custGeom>
              <a:solidFill>
                <a:srgbClr val="F5E753"/>
              </a:solidFill>
            </p:spPr>
          </p:sp>
        </p:grpSp>
        <p:grpSp>
          <p:nvGrpSpPr>
            <p:cNvPr id="5" name="Group 5"/>
            <p:cNvGrpSpPr/>
            <p:nvPr/>
          </p:nvGrpSpPr>
          <p:grpSpPr>
            <a:xfrm rot="-5400000">
              <a:off x="-1941794" y="5912077"/>
              <a:ext cx="4260179" cy="376590"/>
              <a:chOff x="0" y="0"/>
              <a:chExt cx="9194800" cy="812800"/>
            </a:xfrm>
          </p:grpSpPr>
          <p:sp>
            <p:nvSpPr>
              <p:cNvPr id="6" name="Freeform 6"/>
              <p:cNvSpPr/>
              <p:nvPr/>
            </p:nvSpPr>
            <p:spPr>
              <a:xfrm>
                <a:off x="457200" y="304800"/>
                <a:ext cx="8331200" cy="203200"/>
              </a:xfrm>
              <a:custGeom>
                <a:avLst/>
                <a:gdLst/>
                <a:ahLst/>
                <a:cxnLst/>
                <a:rect l="l" t="t" r="r" b="b"/>
                <a:pathLst>
                  <a:path w="8331200" h="203200">
                    <a:moveTo>
                      <a:pt x="101600" y="0"/>
                    </a:moveTo>
                    <a:cubicBezTo>
                      <a:pt x="157480" y="0"/>
                      <a:pt x="203200" y="45720"/>
                      <a:pt x="203200" y="101600"/>
                    </a:cubicBezTo>
                    <a:cubicBezTo>
                      <a:pt x="203200" y="157480"/>
                      <a:pt x="157480" y="203200"/>
                      <a:pt x="101600" y="203200"/>
                    </a:cubicBezTo>
                    <a:cubicBezTo>
                      <a:pt x="45720" y="203200"/>
                      <a:pt x="0" y="157480"/>
                      <a:pt x="0" y="101600"/>
                    </a:cubicBezTo>
                    <a:cubicBezTo>
                      <a:pt x="0" y="45720"/>
                      <a:pt x="45720" y="0"/>
                      <a:pt x="101600" y="0"/>
                    </a:cubicBezTo>
                    <a:close/>
                    <a:moveTo>
                      <a:pt x="508000" y="0"/>
                    </a:moveTo>
                    <a:cubicBezTo>
                      <a:pt x="563880" y="0"/>
                      <a:pt x="609600" y="45720"/>
                      <a:pt x="609600" y="101600"/>
                    </a:cubicBezTo>
                    <a:cubicBezTo>
                      <a:pt x="609600" y="157480"/>
                      <a:pt x="563880" y="203200"/>
                      <a:pt x="508000" y="203200"/>
                    </a:cubicBezTo>
                    <a:cubicBezTo>
                      <a:pt x="452120" y="203200"/>
                      <a:pt x="406400" y="157480"/>
                      <a:pt x="406400" y="101600"/>
                    </a:cubicBezTo>
                    <a:cubicBezTo>
                      <a:pt x="406400" y="45720"/>
                      <a:pt x="452120" y="0"/>
                      <a:pt x="508000" y="0"/>
                    </a:cubicBezTo>
                    <a:close/>
                    <a:moveTo>
                      <a:pt x="914400" y="0"/>
                    </a:moveTo>
                    <a:cubicBezTo>
                      <a:pt x="970280" y="0"/>
                      <a:pt x="1016000" y="45720"/>
                      <a:pt x="1016000" y="101600"/>
                    </a:cubicBezTo>
                    <a:cubicBezTo>
                      <a:pt x="1016000" y="157480"/>
                      <a:pt x="970280" y="203200"/>
                      <a:pt x="914400" y="203200"/>
                    </a:cubicBezTo>
                    <a:cubicBezTo>
                      <a:pt x="858520" y="203200"/>
                      <a:pt x="812800" y="157480"/>
                      <a:pt x="812800" y="101600"/>
                    </a:cubicBezTo>
                    <a:cubicBezTo>
                      <a:pt x="812800" y="45720"/>
                      <a:pt x="858520" y="0"/>
                      <a:pt x="914400" y="0"/>
                    </a:cubicBezTo>
                    <a:close/>
                    <a:moveTo>
                      <a:pt x="1320800" y="0"/>
                    </a:moveTo>
                    <a:cubicBezTo>
                      <a:pt x="1376680" y="0"/>
                      <a:pt x="1422400" y="45720"/>
                      <a:pt x="1422400" y="101600"/>
                    </a:cubicBezTo>
                    <a:cubicBezTo>
                      <a:pt x="1422400" y="157480"/>
                      <a:pt x="1376680" y="203200"/>
                      <a:pt x="1320800" y="203200"/>
                    </a:cubicBezTo>
                    <a:cubicBezTo>
                      <a:pt x="1264920" y="203200"/>
                      <a:pt x="1219200" y="157480"/>
                      <a:pt x="1219200" y="101600"/>
                    </a:cubicBezTo>
                    <a:cubicBezTo>
                      <a:pt x="1219200" y="45720"/>
                      <a:pt x="1264920" y="0"/>
                      <a:pt x="1320800" y="0"/>
                    </a:cubicBezTo>
                    <a:close/>
                    <a:moveTo>
                      <a:pt x="1727200" y="0"/>
                    </a:moveTo>
                    <a:cubicBezTo>
                      <a:pt x="1783080" y="0"/>
                      <a:pt x="1828800" y="45720"/>
                      <a:pt x="1828800" y="101600"/>
                    </a:cubicBezTo>
                    <a:cubicBezTo>
                      <a:pt x="1828800" y="157480"/>
                      <a:pt x="1783080" y="203200"/>
                      <a:pt x="1727200" y="203200"/>
                    </a:cubicBezTo>
                    <a:cubicBezTo>
                      <a:pt x="1671320" y="203200"/>
                      <a:pt x="1625600" y="157480"/>
                      <a:pt x="1625600" y="101600"/>
                    </a:cubicBezTo>
                    <a:cubicBezTo>
                      <a:pt x="1625600" y="45720"/>
                      <a:pt x="1671320" y="0"/>
                      <a:pt x="1727200" y="0"/>
                    </a:cubicBezTo>
                    <a:close/>
                    <a:moveTo>
                      <a:pt x="2133600" y="0"/>
                    </a:moveTo>
                    <a:cubicBezTo>
                      <a:pt x="2189480" y="0"/>
                      <a:pt x="2235200" y="45720"/>
                      <a:pt x="2235200" y="101600"/>
                    </a:cubicBezTo>
                    <a:cubicBezTo>
                      <a:pt x="2235200" y="157480"/>
                      <a:pt x="2189480" y="203200"/>
                      <a:pt x="2133600" y="203200"/>
                    </a:cubicBezTo>
                    <a:cubicBezTo>
                      <a:pt x="2077720" y="203200"/>
                      <a:pt x="2032000" y="157480"/>
                      <a:pt x="2032000" y="101600"/>
                    </a:cubicBezTo>
                    <a:cubicBezTo>
                      <a:pt x="2032000" y="45720"/>
                      <a:pt x="2077720" y="0"/>
                      <a:pt x="2133600" y="0"/>
                    </a:cubicBezTo>
                    <a:close/>
                    <a:moveTo>
                      <a:pt x="2540000" y="0"/>
                    </a:moveTo>
                    <a:cubicBezTo>
                      <a:pt x="2595880" y="0"/>
                      <a:pt x="2641600" y="45720"/>
                      <a:pt x="2641600" y="101600"/>
                    </a:cubicBezTo>
                    <a:cubicBezTo>
                      <a:pt x="2641600" y="157480"/>
                      <a:pt x="2595880" y="203200"/>
                      <a:pt x="2540000" y="203200"/>
                    </a:cubicBezTo>
                    <a:cubicBezTo>
                      <a:pt x="2484120" y="203200"/>
                      <a:pt x="2438400" y="157480"/>
                      <a:pt x="2438400" y="101600"/>
                    </a:cubicBezTo>
                    <a:cubicBezTo>
                      <a:pt x="2438400" y="45720"/>
                      <a:pt x="2484120" y="0"/>
                      <a:pt x="2540000" y="0"/>
                    </a:cubicBezTo>
                    <a:close/>
                    <a:moveTo>
                      <a:pt x="2946400" y="0"/>
                    </a:moveTo>
                    <a:cubicBezTo>
                      <a:pt x="3002280" y="0"/>
                      <a:pt x="3048000" y="45720"/>
                      <a:pt x="3048000" y="101600"/>
                    </a:cubicBezTo>
                    <a:cubicBezTo>
                      <a:pt x="3048000" y="157480"/>
                      <a:pt x="3002280" y="203200"/>
                      <a:pt x="2946400" y="203200"/>
                    </a:cubicBezTo>
                    <a:cubicBezTo>
                      <a:pt x="2890520" y="203200"/>
                      <a:pt x="2844800" y="157480"/>
                      <a:pt x="2844800" y="101600"/>
                    </a:cubicBezTo>
                    <a:cubicBezTo>
                      <a:pt x="2844800" y="45720"/>
                      <a:pt x="2890520" y="0"/>
                      <a:pt x="2946400" y="0"/>
                    </a:cubicBezTo>
                    <a:close/>
                    <a:moveTo>
                      <a:pt x="3352800" y="0"/>
                    </a:moveTo>
                    <a:cubicBezTo>
                      <a:pt x="3408680" y="0"/>
                      <a:pt x="3454400" y="45720"/>
                      <a:pt x="3454400" y="101600"/>
                    </a:cubicBezTo>
                    <a:cubicBezTo>
                      <a:pt x="3454400" y="157480"/>
                      <a:pt x="3408680" y="203200"/>
                      <a:pt x="3352800" y="203200"/>
                    </a:cubicBezTo>
                    <a:cubicBezTo>
                      <a:pt x="3296920" y="203200"/>
                      <a:pt x="3251200" y="157480"/>
                      <a:pt x="3251200" y="101600"/>
                    </a:cubicBezTo>
                    <a:cubicBezTo>
                      <a:pt x="3251200" y="45720"/>
                      <a:pt x="3296920" y="0"/>
                      <a:pt x="3352800" y="0"/>
                    </a:cubicBezTo>
                    <a:close/>
                    <a:moveTo>
                      <a:pt x="3759200" y="0"/>
                    </a:moveTo>
                    <a:cubicBezTo>
                      <a:pt x="3815080" y="0"/>
                      <a:pt x="3860800" y="45720"/>
                      <a:pt x="3860800" y="101600"/>
                    </a:cubicBezTo>
                    <a:cubicBezTo>
                      <a:pt x="3860800" y="157480"/>
                      <a:pt x="3815080" y="203200"/>
                      <a:pt x="3759200" y="203200"/>
                    </a:cubicBezTo>
                    <a:cubicBezTo>
                      <a:pt x="3703320" y="203200"/>
                      <a:pt x="3657600" y="157480"/>
                      <a:pt x="3657600" y="101600"/>
                    </a:cubicBezTo>
                    <a:cubicBezTo>
                      <a:pt x="3657600" y="45720"/>
                      <a:pt x="3703320" y="0"/>
                      <a:pt x="3759200" y="0"/>
                    </a:cubicBezTo>
                    <a:close/>
                    <a:moveTo>
                      <a:pt x="4165600" y="0"/>
                    </a:moveTo>
                    <a:cubicBezTo>
                      <a:pt x="4221480" y="0"/>
                      <a:pt x="4267200" y="45720"/>
                      <a:pt x="4267200" y="101600"/>
                    </a:cubicBezTo>
                    <a:cubicBezTo>
                      <a:pt x="4267200" y="157480"/>
                      <a:pt x="4221480" y="203200"/>
                      <a:pt x="4165600" y="203200"/>
                    </a:cubicBezTo>
                    <a:cubicBezTo>
                      <a:pt x="4109720" y="203200"/>
                      <a:pt x="4064000" y="157480"/>
                      <a:pt x="4064000" y="101600"/>
                    </a:cubicBezTo>
                    <a:cubicBezTo>
                      <a:pt x="4064000" y="45720"/>
                      <a:pt x="4109720" y="0"/>
                      <a:pt x="4165600" y="0"/>
                    </a:cubicBezTo>
                    <a:close/>
                    <a:moveTo>
                      <a:pt x="4572000" y="0"/>
                    </a:moveTo>
                    <a:cubicBezTo>
                      <a:pt x="4627880" y="0"/>
                      <a:pt x="4673600" y="45720"/>
                      <a:pt x="4673600" y="101600"/>
                    </a:cubicBezTo>
                    <a:cubicBezTo>
                      <a:pt x="4673600" y="157480"/>
                      <a:pt x="4627880" y="203200"/>
                      <a:pt x="4572000" y="203200"/>
                    </a:cubicBezTo>
                    <a:cubicBezTo>
                      <a:pt x="4516120" y="203200"/>
                      <a:pt x="4470400" y="157480"/>
                      <a:pt x="4470400" y="101600"/>
                    </a:cubicBezTo>
                    <a:cubicBezTo>
                      <a:pt x="4470400" y="45720"/>
                      <a:pt x="4516120" y="0"/>
                      <a:pt x="4572000" y="0"/>
                    </a:cubicBezTo>
                    <a:close/>
                    <a:moveTo>
                      <a:pt x="4978400" y="0"/>
                    </a:moveTo>
                    <a:cubicBezTo>
                      <a:pt x="5034280" y="0"/>
                      <a:pt x="5080000" y="45720"/>
                      <a:pt x="5080000" y="101600"/>
                    </a:cubicBezTo>
                    <a:cubicBezTo>
                      <a:pt x="5080000" y="157480"/>
                      <a:pt x="5034280" y="203200"/>
                      <a:pt x="4978400" y="203200"/>
                    </a:cubicBezTo>
                    <a:cubicBezTo>
                      <a:pt x="4922520" y="203200"/>
                      <a:pt x="4876800" y="157480"/>
                      <a:pt x="4876800" y="101600"/>
                    </a:cubicBezTo>
                    <a:cubicBezTo>
                      <a:pt x="4876800" y="45720"/>
                      <a:pt x="4922520" y="0"/>
                      <a:pt x="4978400" y="0"/>
                    </a:cubicBezTo>
                    <a:close/>
                    <a:moveTo>
                      <a:pt x="5384800" y="0"/>
                    </a:moveTo>
                    <a:cubicBezTo>
                      <a:pt x="5440680" y="0"/>
                      <a:pt x="5486400" y="45720"/>
                      <a:pt x="5486400" y="101600"/>
                    </a:cubicBezTo>
                    <a:cubicBezTo>
                      <a:pt x="5486400" y="157480"/>
                      <a:pt x="5440680" y="203200"/>
                      <a:pt x="5384800" y="203200"/>
                    </a:cubicBezTo>
                    <a:cubicBezTo>
                      <a:pt x="5328920" y="203200"/>
                      <a:pt x="5283200" y="157480"/>
                      <a:pt x="5283200" y="101600"/>
                    </a:cubicBezTo>
                    <a:cubicBezTo>
                      <a:pt x="5283200" y="45720"/>
                      <a:pt x="5328920" y="0"/>
                      <a:pt x="5384800" y="0"/>
                    </a:cubicBezTo>
                    <a:close/>
                    <a:moveTo>
                      <a:pt x="5791200" y="0"/>
                    </a:moveTo>
                    <a:cubicBezTo>
                      <a:pt x="5847080" y="0"/>
                      <a:pt x="5892800" y="45720"/>
                      <a:pt x="5892800" y="101600"/>
                    </a:cubicBezTo>
                    <a:cubicBezTo>
                      <a:pt x="5892800" y="157480"/>
                      <a:pt x="5847080" y="203200"/>
                      <a:pt x="5791200" y="203200"/>
                    </a:cubicBezTo>
                    <a:cubicBezTo>
                      <a:pt x="5735320" y="203200"/>
                      <a:pt x="5689600" y="157480"/>
                      <a:pt x="5689600" y="101600"/>
                    </a:cubicBezTo>
                    <a:cubicBezTo>
                      <a:pt x="5689600" y="45720"/>
                      <a:pt x="5735320" y="0"/>
                      <a:pt x="5791200" y="0"/>
                    </a:cubicBezTo>
                    <a:close/>
                    <a:moveTo>
                      <a:pt x="6197600" y="0"/>
                    </a:moveTo>
                    <a:cubicBezTo>
                      <a:pt x="6253480" y="0"/>
                      <a:pt x="6299200" y="45720"/>
                      <a:pt x="6299200" y="101600"/>
                    </a:cubicBezTo>
                    <a:cubicBezTo>
                      <a:pt x="6299200" y="157480"/>
                      <a:pt x="6253480" y="203200"/>
                      <a:pt x="6197600" y="203200"/>
                    </a:cubicBezTo>
                    <a:cubicBezTo>
                      <a:pt x="6141720" y="203200"/>
                      <a:pt x="6096000" y="157480"/>
                      <a:pt x="6096000" y="101600"/>
                    </a:cubicBezTo>
                    <a:cubicBezTo>
                      <a:pt x="6096000" y="45720"/>
                      <a:pt x="6141720" y="0"/>
                      <a:pt x="6197600" y="0"/>
                    </a:cubicBezTo>
                    <a:close/>
                    <a:moveTo>
                      <a:pt x="6604000" y="0"/>
                    </a:moveTo>
                    <a:cubicBezTo>
                      <a:pt x="6659880" y="0"/>
                      <a:pt x="6705600" y="45720"/>
                      <a:pt x="6705600" y="101600"/>
                    </a:cubicBezTo>
                    <a:cubicBezTo>
                      <a:pt x="6705600" y="157480"/>
                      <a:pt x="6659880" y="203200"/>
                      <a:pt x="6604000" y="203200"/>
                    </a:cubicBezTo>
                    <a:cubicBezTo>
                      <a:pt x="6548120" y="203200"/>
                      <a:pt x="6502400" y="157480"/>
                      <a:pt x="6502400" y="101600"/>
                    </a:cubicBezTo>
                    <a:cubicBezTo>
                      <a:pt x="6502400" y="45720"/>
                      <a:pt x="6548120" y="0"/>
                      <a:pt x="6604000" y="0"/>
                    </a:cubicBezTo>
                    <a:close/>
                    <a:moveTo>
                      <a:pt x="7010400" y="0"/>
                    </a:moveTo>
                    <a:cubicBezTo>
                      <a:pt x="7066280" y="0"/>
                      <a:pt x="7112000" y="45720"/>
                      <a:pt x="7112000" y="101600"/>
                    </a:cubicBezTo>
                    <a:cubicBezTo>
                      <a:pt x="7112000" y="157480"/>
                      <a:pt x="7066280" y="203200"/>
                      <a:pt x="7010400" y="203200"/>
                    </a:cubicBezTo>
                    <a:cubicBezTo>
                      <a:pt x="6954520" y="203200"/>
                      <a:pt x="6908800" y="157480"/>
                      <a:pt x="6908800" y="101600"/>
                    </a:cubicBezTo>
                    <a:cubicBezTo>
                      <a:pt x="6908800" y="45720"/>
                      <a:pt x="6954520" y="0"/>
                      <a:pt x="7010400" y="0"/>
                    </a:cubicBezTo>
                    <a:close/>
                    <a:moveTo>
                      <a:pt x="7416800" y="0"/>
                    </a:moveTo>
                    <a:cubicBezTo>
                      <a:pt x="7472680" y="0"/>
                      <a:pt x="7518400" y="45720"/>
                      <a:pt x="7518400" y="101600"/>
                    </a:cubicBezTo>
                    <a:cubicBezTo>
                      <a:pt x="7518400" y="157480"/>
                      <a:pt x="7472680" y="203200"/>
                      <a:pt x="7416800" y="203200"/>
                    </a:cubicBezTo>
                    <a:cubicBezTo>
                      <a:pt x="7360920" y="203200"/>
                      <a:pt x="7315200" y="157480"/>
                      <a:pt x="7315200" y="101600"/>
                    </a:cubicBezTo>
                    <a:cubicBezTo>
                      <a:pt x="7315200" y="45720"/>
                      <a:pt x="7360920" y="0"/>
                      <a:pt x="7416800" y="0"/>
                    </a:cubicBezTo>
                    <a:close/>
                    <a:moveTo>
                      <a:pt x="7823200" y="0"/>
                    </a:moveTo>
                    <a:cubicBezTo>
                      <a:pt x="7879080" y="0"/>
                      <a:pt x="7924800" y="45720"/>
                      <a:pt x="7924800" y="101600"/>
                    </a:cubicBezTo>
                    <a:cubicBezTo>
                      <a:pt x="7924800" y="157480"/>
                      <a:pt x="7879080" y="203200"/>
                      <a:pt x="7823200" y="203200"/>
                    </a:cubicBezTo>
                    <a:cubicBezTo>
                      <a:pt x="7767320" y="203200"/>
                      <a:pt x="7721600" y="157480"/>
                      <a:pt x="7721600" y="101600"/>
                    </a:cubicBezTo>
                    <a:cubicBezTo>
                      <a:pt x="7721600" y="45720"/>
                      <a:pt x="7767320" y="0"/>
                      <a:pt x="7823200" y="0"/>
                    </a:cubicBezTo>
                    <a:close/>
                    <a:moveTo>
                      <a:pt x="8229600" y="0"/>
                    </a:moveTo>
                    <a:cubicBezTo>
                      <a:pt x="8285480" y="0"/>
                      <a:pt x="8331200" y="45720"/>
                      <a:pt x="8331200" y="101600"/>
                    </a:cubicBezTo>
                    <a:cubicBezTo>
                      <a:pt x="8331200" y="157480"/>
                      <a:pt x="8285480" y="203200"/>
                      <a:pt x="8229600" y="203200"/>
                    </a:cubicBezTo>
                    <a:cubicBezTo>
                      <a:pt x="8173720" y="203200"/>
                      <a:pt x="8128000" y="157480"/>
                      <a:pt x="8128000" y="101600"/>
                    </a:cubicBezTo>
                    <a:cubicBezTo>
                      <a:pt x="8128000" y="45720"/>
                      <a:pt x="8173720" y="0"/>
                      <a:pt x="8229600" y="0"/>
                    </a:cubicBezTo>
                    <a:close/>
                  </a:path>
                </a:pathLst>
              </a:custGeom>
              <a:solidFill>
                <a:srgbClr val="F5E753"/>
              </a:solidFill>
            </p:spPr>
          </p:sp>
        </p:grpSp>
      </p:grpSp>
      <p:sp>
        <p:nvSpPr>
          <p:cNvPr id="7" name="AutoShape 7"/>
          <p:cNvSpPr/>
          <p:nvPr/>
        </p:nvSpPr>
        <p:spPr>
          <a:xfrm>
            <a:off x="17722638" y="4357337"/>
            <a:ext cx="9525" cy="3091986"/>
          </a:xfrm>
          <a:prstGeom prst="rect">
            <a:avLst/>
          </a:prstGeom>
          <a:solidFill>
            <a:srgbClr val="F5F5EF"/>
          </a:solidFill>
        </p:spPr>
      </p:sp>
      <p:grpSp>
        <p:nvGrpSpPr>
          <p:cNvPr id="8" name="Group 8"/>
          <p:cNvGrpSpPr/>
          <p:nvPr/>
        </p:nvGrpSpPr>
        <p:grpSpPr>
          <a:xfrm>
            <a:off x="1160854" y="3441332"/>
            <a:ext cx="4735434" cy="2994956"/>
            <a:chOff x="0" y="0"/>
            <a:chExt cx="6313912" cy="3993275"/>
          </a:xfrm>
        </p:grpSpPr>
        <p:sp>
          <p:nvSpPr>
            <p:cNvPr id="9" name="TextBox 9"/>
            <p:cNvSpPr txBox="1"/>
            <p:nvPr/>
          </p:nvSpPr>
          <p:spPr>
            <a:xfrm>
              <a:off x="0" y="2831648"/>
              <a:ext cx="5851994" cy="1161627"/>
            </a:xfrm>
            <a:prstGeom prst="rect">
              <a:avLst/>
            </a:prstGeom>
          </p:spPr>
          <p:txBody>
            <a:bodyPr lIns="0" tIns="0" rIns="0" bIns="0" rtlCol="0" anchor="t">
              <a:spAutoFit/>
            </a:bodyPr>
            <a:lstStyle/>
            <a:p>
              <a:pPr>
                <a:lnSpc>
                  <a:spcPts val="2379"/>
                </a:lnSpc>
              </a:pPr>
              <a:r>
                <a:rPr lang="en-US" sz="1700" spc="204">
                  <a:solidFill>
                    <a:srgbClr val="F5F5EF"/>
                  </a:solidFill>
                  <a:latin typeface="Montserrat Light"/>
                </a:rPr>
                <a:t>USE THESE FREE RECOLORABLE ICONS AND ILLUSTRATIONS IN YOUR CANVA DESIGN</a:t>
              </a:r>
            </a:p>
          </p:txBody>
        </p:sp>
        <p:sp>
          <p:nvSpPr>
            <p:cNvPr id="10" name="TextBox 10"/>
            <p:cNvSpPr txBox="1"/>
            <p:nvPr/>
          </p:nvSpPr>
          <p:spPr>
            <a:xfrm>
              <a:off x="0" y="38100"/>
              <a:ext cx="6313912" cy="2545080"/>
            </a:xfrm>
            <a:prstGeom prst="rect">
              <a:avLst/>
            </a:prstGeom>
          </p:spPr>
          <p:txBody>
            <a:bodyPr lIns="0" tIns="0" rIns="0" bIns="0" rtlCol="0" anchor="t">
              <a:spAutoFit/>
            </a:bodyPr>
            <a:lstStyle/>
            <a:p>
              <a:pPr>
                <a:lnSpc>
                  <a:spcPts val="4995"/>
                </a:lnSpc>
              </a:pPr>
              <a:r>
                <a:rPr lang="en-US" sz="4500" spc="225">
                  <a:solidFill>
                    <a:srgbClr val="F5F5EF"/>
                  </a:solidFill>
                  <a:latin typeface="Montserrat Classic Bold"/>
                </a:rPr>
                <a:t>FREE ILLUSTRATION RESOURCES</a:t>
              </a:r>
            </a:p>
          </p:txBody>
        </p:sp>
      </p:grpSp>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651949" y="7449323"/>
            <a:ext cx="1275021" cy="1377724"/>
          </a:xfrm>
          <a:prstGeom prst="rect">
            <a:avLst/>
          </a:prstGeom>
        </p:spPr>
      </p:pic>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157759" y="7449323"/>
            <a:ext cx="1390363" cy="1377724"/>
          </a:xfrm>
          <a:prstGeom prst="rect">
            <a:avLst/>
          </a:prstGeom>
        </p:spPr>
      </p:pic>
      <p:pic>
        <p:nvPicPr>
          <p:cNvPr id="13" name="Picture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17251" y="7449323"/>
            <a:ext cx="1054585" cy="1377724"/>
          </a:xfrm>
          <a:prstGeom prst="rect">
            <a:avLst/>
          </a:prstGeom>
        </p:spPr>
      </p:pic>
      <p:pic>
        <p:nvPicPr>
          <p:cNvPr id="14" name="Picture 1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1549681" y="7449323"/>
            <a:ext cx="1042060" cy="1377724"/>
          </a:xfrm>
          <a:prstGeom prst="rect">
            <a:avLst/>
          </a:prstGeom>
        </p:spPr>
      </p:pic>
      <p:pic>
        <p:nvPicPr>
          <p:cNvPr id="15" name="Picture 15"/>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9485651" y="7739903"/>
            <a:ext cx="1604798" cy="796563"/>
          </a:xfrm>
          <a:prstGeom prst="rect">
            <a:avLst/>
          </a:prstGeom>
        </p:spPr>
      </p:pic>
      <p:pic>
        <p:nvPicPr>
          <p:cNvPr id="16" name="Picture 16"/>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7436139" y="5385199"/>
            <a:ext cx="1706640" cy="1377724"/>
          </a:xfrm>
          <a:prstGeom prst="rect">
            <a:avLst/>
          </a:prstGeom>
        </p:spPr>
      </p:pic>
      <p:pic>
        <p:nvPicPr>
          <p:cNvPr id="17" name="Picture 17"/>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5125736" y="5385199"/>
            <a:ext cx="1454411" cy="1377724"/>
          </a:xfrm>
          <a:prstGeom prst="rect">
            <a:avLst/>
          </a:prstGeom>
        </p:spPr>
      </p:pic>
      <p:pic>
        <p:nvPicPr>
          <p:cNvPr id="18" name="Picture 18"/>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3220119" y="5385199"/>
            <a:ext cx="1448849" cy="1377724"/>
          </a:xfrm>
          <a:prstGeom prst="rect">
            <a:avLst/>
          </a:prstGeom>
        </p:spPr>
      </p:pic>
      <p:pic>
        <p:nvPicPr>
          <p:cNvPr id="19" name="Picture 19"/>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1760097" y="5385199"/>
            <a:ext cx="621228" cy="1377724"/>
          </a:xfrm>
          <a:prstGeom prst="rect">
            <a:avLst/>
          </a:prstGeom>
        </p:spPr>
      </p:pic>
      <p:pic>
        <p:nvPicPr>
          <p:cNvPr id="20" name="Picture 20"/>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9716921" y="5385199"/>
            <a:ext cx="1142258" cy="1377724"/>
          </a:xfrm>
          <a:prstGeom prst="rect">
            <a:avLst/>
          </a:prstGeom>
        </p:spPr>
      </p:pic>
      <p:pic>
        <p:nvPicPr>
          <p:cNvPr id="21" name="Picture 21"/>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7380888" y="3321076"/>
            <a:ext cx="1817142" cy="1377724"/>
          </a:xfrm>
          <a:prstGeom prst="rect">
            <a:avLst/>
          </a:prstGeom>
        </p:spPr>
      </p:pic>
      <p:pic>
        <p:nvPicPr>
          <p:cNvPr id="22" name="Picture 22"/>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15164079" y="3321076"/>
            <a:ext cx="1377724" cy="1377724"/>
          </a:xfrm>
          <a:prstGeom prst="rect">
            <a:avLst/>
          </a:prstGeom>
        </p:spPr>
      </p:pic>
      <p:pic>
        <p:nvPicPr>
          <p:cNvPr id="23" name="Picture 23"/>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13050973" y="3321076"/>
            <a:ext cx="1787142" cy="1377724"/>
          </a:xfrm>
          <a:prstGeom prst="rect">
            <a:avLst/>
          </a:prstGeom>
        </p:spPr>
      </p:pic>
      <p:pic>
        <p:nvPicPr>
          <p:cNvPr id="24" name="Picture 24"/>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a:off x="11554691" y="3321076"/>
            <a:ext cx="1032040" cy="1377724"/>
          </a:xfrm>
          <a:prstGeom prst="rect">
            <a:avLst/>
          </a:prstGeom>
        </p:spPr>
      </p:pic>
      <p:pic>
        <p:nvPicPr>
          <p:cNvPr id="25" name="Picture 25"/>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rcRect/>
          <a:stretch>
            <a:fillRect/>
          </a:stretch>
        </p:blipFill>
        <p:spPr>
          <a:xfrm>
            <a:off x="9751991" y="3321076"/>
            <a:ext cx="1072120" cy="1377724"/>
          </a:xfrm>
          <a:prstGeom prst="rect">
            <a:avLst/>
          </a:prstGeom>
        </p:spPr>
      </p:pic>
      <p:pic>
        <p:nvPicPr>
          <p:cNvPr id="26" name="Picture 26"/>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rcRect/>
          <a:stretch>
            <a:fillRect/>
          </a:stretch>
        </p:blipFill>
        <p:spPr>
          <a:xfrm>
            <a:off x="7600597" y="1256952"/>
            <a:ext cx="1377724" cy="1377724"/>
          </a:xfrm>
          <a:prstGeom prst="rect">
            <a:avLst/>
          </a:prstGeom>
        </p:spPr>
      </p:pic>
      <p:pic>
        <p:nvPicPr>
          <p:cNvPr id="27" name="Picture 27"/>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rcRect/>
          <a:stretch>
            <a:fillRect/>
          </a:stretch>
        </p:blipFill>
        <p:spPr>
          <a:xfrm>
            <a:off x="7600597" y="1256952"/>
            <a:ext cx="1377724" cy="1377724"/>
          </a:xfrm>
          <a:prstGeom prst="rect">
            <a:avLst/>
          </a:prstGeom>
        </p:spPr>
      </p:pic>
      <p:pic>
        <p:nvPicPr>
          <p:cNvPr id="28" name="Picture 28"/>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rcRect/>
          <a:stretch>
            <a:fillRect/>
          </a:stretch>
        </p:blipFill>
        <p:spPr>
          <a:xfrm>
            <a:off x="15256763" y="1256952"/>
            <a:ext cx="1192357" cy="1377724"/>
          </a:xfrm>
          <a:prstGeom prst="rect">
            <a:avLst/>
          </a:prstGeom>
        </p:spPr>
      </p:pic>
      <p:pic>
        <p:nvPicPr>
          <p:cNvPr id="29" name="Picture 29"/>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rcRect/>
          <a:stretch>
            <a:fillRect/>
          </a:stretch>
        </p:blipFill>
        <p:spPr>
          <a:xfrm>
            <a:off x="13498662" y="1256952"/>
            <a:ext cx="891763" cy="1377724"/>
          </a:xfrm>
          <a:prstGeom prst="rect">
            <a:avLst/>
          </a:prstGeom>
        </p:spPr>
      </p:pic>
      <p:pic>
        <p:nvPicPr>
          <p:cNvPr id="30" name="Picture 30"/>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rcRect/>
          <a:stretch>
            <a:fillRect/>
          </a:stretch>
        </p:blipFill>
        <p:spPr>
          <a:xfrm>
            <a:off x="11378071" y="1256952"/>
            <a:ext cx="1385280" cy="1377724"/>
          </a:xfrm>
          <a:prstGeom prst="rect">
            <a:avLst/>
          </a:prstGeom>
        </p:spPr>
      </p:pic>
      <p:pic>
        <p:nvPicPr>
          <p:cNvPr id="31" name="Picture 31"/>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rcRect/>
          <a:stretch>
            <a:fillRect/>
          </a:stretch>
        </p:blipFill>
        <p:spPr>
          <a:xfrm>
            <a:off x="9595411" y="1256952"/>
            <a:ext cx="1385280" cy="1377724"/>
          </a:xfrm>
          <a:prstGeom prst="rect">
            <a:avLst/>
          </a:prstGeom>
        </p:spPr>
      </p:pic>
      <p:sp>
        <p:nvSpPr>
          <p:cNvPr id="32" name="TextBox 32"/>
          <p:cNvSpPr txBox="1"/>
          <p:nvPr/>
        </p:nvSpPr>
        <p:spPr>
          <a:xfrm>
            <a:off x="586075" y="9584820"/>
            <a:ext cx="1721059" cy="155449"/>
          </a:xfrm>
          <a:prstGeom prst="rect">
            <a:avLst/>
          </a:prstGeom>
        </p:spPr>
        <p:txBody>
          <a:bodyPr lIns="0" tIns="0" rIns="0" bIns="0" rtlCol="0" anchor="t">
            <a:spAutoFit/>
          </a:bodyPr>
          <a:lstStyle/>
          <a:p>
            <a:pPr algn="l">
              <a:lnSpc>
                <a:spcPts val="1140"/>
              </a:lnSpc>
            </a:pPr>
            <a:r>
              <a:rPr lang="en-US" sz="1000" spc="368">
                <a:solidFill>
                  <a:srgbClr val="F5F5EF"/>
                </a:solidFill>
                <a:latin typeface="Montserrat Light Bold"/>
              </a:rPr>
              <a:t>PAGE 20</a:t>
            </a:r>
          </a:p>
        </p:txBody>
      </p:sp>
      <p:sp>
        <p:nvSpPr>
          <p:cNvPr id="33" name="TextBox 33"/>
          <p:cNvSpPr txBox="1"/>
          <p:nvPr/>
        </p:nvSpPr>
        <p:spPr>
          <a:xfrm rot="-5400000">
            <a:off x="16866871" y="8802015"/>
            <a:ext cx="1721059" cy="155449"/>
          </a:xfrm>
          <a:prstGeom prst="rect">
            <a:avLst/>
          </a:prstGeom>
        </p:spPr>
        <p:txBody>
          <a:bodyPr lIns="0" tIns="0" rIns="0" bIns="0" rtlCol="0" anchor="t">
            <a:spAutoFit/>
          </a:bodyPr>
          <a:lstStyle/>
          <a:p>
            <a:pPr algn="l">
              <a:lnSpc>
                <a:spcPts val="1140"/>
              </a:lnSpc>
            </a:pPr>
            <a:r>
              <a:rPr lang="en-US" sz="1000" spc="368">
                <a:solidFill>
                  <a:srgbClr val="F5F5EF"/>
                </a:solidFill>
                <a:latin typeface="Montserrat Light Bold"/>
              </a:rPr>
              <a:t>SCIENCE CLASS</a:t>
            </a:r>
          </a:p>
        </p:txBody>
      </p:sp>
      <p:sp>
        <p:nvSpPr>
          <p:cNvPr id="34" name="TextBox 34"/>
          <p:cNvSpPr txBox="1"/>
          <p:nvPr/>
        </p:nvSpPr>
        <p:spPr>
          <a:xfrm rot="-5400000">
            <a:off x="15838171" y="2397774"/>
            <a:ext cx="3778459" cy="140666"/>
          </a:xfrm>
          <a:prstGeom prst="rect">
            <a:avLst/>
          </a:prstGeom>
        </p:spPr>
        <p:txBody>
          <a:bodyPr lIns="0" tIns="0" rIns="0" bIns="0" rtlCol="0" anchor="t">
            <a:spAutoFit/>
          </a:bodyPr>
          <a:lstStyle/>
          <a:p>
            <a:pPr algn="r">
              <a:lnSpc>
                <a:spcPts val="1140"/>
              </a:lnSpc>
            </a:pPr>
            <a:r>
              <a:rPr lang="en-US" sz="1000" spc="368">
                <a:solidFill>
                  <a:srgbClr val="F5F5EF"/>
                </a:solidFill>
                <a:latin typeface="Montserrat Light"/>
              </a:rPr>
              <a:t>OLDMEAD SECONDARY SCHOOL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9992090" y="2609965"/>
            <a:ext cx="5705110"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Introduction</a:t>
            </a:r>
          </a:p>
        </p:txBody>
      </p:sp>
      <p:sp>
        <p:nvSpPr>
          <p:cNvPr id="39" name="Rectangle 38">
            <a:extLst>
              <a:ext uri="{FF2B5EF4-FFF2-40B4-BE49-F238E27FC236}">
                <a16:creationId xmlns:a16="http://schemas.microsoft.com/office/drawing/2014/main" id="{44331103-816D-1A4D-9D58-056828A2203E}"/>
              </a:ext>
            </a:extLst>
          </p:cNvPr>
          <p:cNvSpPr/>
          <p:nvPr/>
        </p:nvSpPr>
        <p:spPr>
          <a:xfrm>
            <a:off x="10184971" y="3901282"/>
            <a:ext cx="5006144" cy="2537618"/>
          </a:xfrm>
          <a:prstGeom prst="rect">
            <a:avLst/>
          </a:prstGeom>
        </p:spPr>
        <p:txBody>
          <a:bodyPr wrap="square" anchor="ctr">
            <a:spAutoFit/>
          </a:bodyPr>
          <a:lstStyle/>
          <a:p>
            <a:pPr lvl="0" algn="ctr">
              <a:lnSpc>
                <a:spcPts val="3919"/>
              </a:lnSpc>
            </a:pPr>
            <a:r>
              <a:rPr lang="en-US" sz="2799" spc="335" dirty="0">
                <a:solidFill>
                  <a:srgbClr val="1D242C"/>
                </a:solidFill>
                <a:latin typeface="Montserrat Light"/>
              </a:rPr>
              <a:t>Background</a:t>
            </a:r>
          </a:p>
          <a:p>
            <a:pPr lvl="0" algn="ctr">
              <a:lnSpc>
                <a:spcPts val="3919"/>
              </a:lnSpc>
            </a:pPr>
            <a:r>
              <a:rPr lang="en-US" sz="2799" spc="335" dirty="0">
                <a:solidFill>
                  <a:srgbClr val="1D242C"/>
                </a:solidFill>
                <a:latin typeface="Montserrat Light"/>
              </a:rPr>
              <a:t>Problem Statement</a:t>
            </a:r>
          </a:p>
          <a:p>
            <a:pPr lvl="0" algn="ctr">
              <a:lnSpc>
                <a:spcPts val="3919"/>
              </a:lnSpc>
            </a:pPr>
            <a:r>
              <a:rPr lang="en-US" sz="2799" spc="335" dirty="0">
                <a:solidFill>
                  <a:srgbClr val="1D242C"/>
                </a:solidFill>
                <a:latin typeface="Montserrat Light"/>
              </a:rPr>
              <a:t>Justification</a:t>
            </a:r>
          </a:p>
          <a:p>
            <a:pPr lvl="0" algn="ctr">
              <a:lnSpc>
                <a:spcPts val="3919"/>
              </a:lnSpc>
            </a:pPr>
            <a:r>
              <a:rPr lang="en-US" sz="2799" spc="335" dirty="0">
                <a:solidFill>
                  <a:srgbClr val="1D242C"/>
                </a:solidFill>
                <a:latin typeface="Montserrat Light"/>
              </a:rPr>
              <a:t>Objectives</a:t>
            </a:r>
          </a:p>
          <a:p>
            <a:pPr lvl="0" algn="ctr">
              <a:lnSpc>
                <a:spcPts val="3919"/>
              </a:lnSpc>
            </a:pPr>
            <a:r>
              <a:rPr lang="en-US" sz="2799" spc="335" dirty="0">
                <a:solidFill>
                  <a:srgbClr val="1D242C"/>
                </a:solidFill>
                <a:latin typeface="Montserrat Light"/>
              </a:rPr>
              <a:t>Hypothesis</a:t>
            </a:r>
          </a:p>
        </p:txBody>
      </p:sp>
      <p:pic>
        <p:nvPicPr>
          <p:cNvPr id="43" name="Graphic 42" descr="Badge 1 with solid fill">
            <a:extLst>
              <a:ext uri="{FF2B5EF4-FFF2-40B4-BE49-F238E27FC236}">
                <a16:creationId xmlns:a16="http://schemas.microsoft.com/office/drawing/2014/main" id="{92C955F4-BE96-8B43-BF94-61F7D8B592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72400" y="2028624"/>
            <a:ext cx="1906474" cy="1906474"/>
          </a:xfrm>
          <a:prstGeom prst="rect">
            <a:avLst/>
          </a:prstGeom>
        </p:spPr>
      </p:pic>
      <p:grpSp>
        <p:nvGrpSpPr>
          <p:cNvPr id="82" name="Group 2">
            <a:extLst>
              <a:ext uri="{FF2B5EF4-FFF2-40B4-BE49-F238E27FC236}">
                <a16:creationId xmlns:a16="http://schemas.microsoft.com/office/drawing/2014/main" id="{52D95881-2A00-B540-AF4C-5EE2DDC3DA7D}"/>
              </a:ext>
            </a:extLst>
          </p:cNvPr>
          <p:cNvGrpSpPr>
            <a:grpSpLocks noChangeAspect="1"/>
          </p:cNvGrpSpPr>
          <p:nvPr/>
        </p:nvGrpSpPr>
        <p:grpSpPr>
          <a:xfrm>
            <a:off x="381000" y="419100"/>
            <a:ext cx="1305146" cy="1305146"/>
            <a:chOff x="0" y="0"/>
            <a:chExt cx="6350000" cy="6350000"/>
          </a:xfrm>
          <a:solidFill>
            <a:schemeClr val="accent6">
              <a:lumMod val="40000"/>
              <a:lumOff val="60000"/>
            </a:schemeClr>
          </a:solidFill>
        </p:grpSpPr>
        <p:sp>
          <p:nvSpPr>
            <p:cNvPr id="83" name="Freeform 3">
              <a:extLst>
                <a:ext uri="{FF2B5EF4-FFF2-40B4-BE49-F238E27FC236}">
                  <a16:creationId xmlns:a16="http://schemas.microsoft.com/office/drawing/2014/main" id="{59703221-C071-F344-A9C8-ED0BAB2169C0}"/>
                </a:ext>
              </a:extLst>
            </p:cNvPr>
            <p:cNvSpPr/>
            <p:nvPr/>
          </p:nvSpPr>
          <p:spPr>
            <a:xfrm>
              <a:off x="14167" y="0"/>
              <a:ext cx="6321665" cy="6350000"/>
            </a:xfrm>
            <a:prstGeom prst="roundRect">
              <a:avLst/>
            </a:prstGeom>
            <a:grpFill/>
          </p:spPr>
        </p:sp>
      </p:grpSp>
      <p:grpSp>
        <p:nvGrpSpPr>
          <p:cNvPr id="84" name="Group 4">
            <a:extLst>
              <a:ext uri="{FF2B5EF4-FFF2-40B4-BE49-F238E27FC236}">
                <a16:creationId xmlns:a16="http://schemas.microsoft.com/office/drawing/2014/main" id="{FE7ACFB0-2A56-1F4B-AEFA-D5B6A3D49756}"/>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85" name="Freeform 5">
              <a:extLst>
                <a:ext uri="{FF2B5EF4-FFF2-40B4-BE49-F238E27FC236}">
                  <a16:creationId xmlns:a16="http://schemas.microsoft.com/office/drawing/2014/main" id="{C9767B07-0A91-A547-B0F2-357D8901115B}"/>
                </a:ext>
              </a:extLst>
            </p:cNvPr>
            <p:cNvSpPr/>
            <p:nvPr/>
          </p:nvSpPr>
          <p:spPr>
            <a:xfrm>
              <a:off x="14167" y="0"/>
              <a:ext cx="6321665" cy="6350000"/>
            </a:xfrm>
            <a:prstGeom prst="roundRect">
              <a:avLst/>
            </a:prstGeom>
            <a:grpFill/>
          </p:spPr>
        </p:sp>
      </p:grpSp>
      <p:grpSp>
        <p:nvGrpSpPr>
          <p:cNvPr id="9" name="Picture 20">
            <a:extLst>
              <a:ext uri="{FF2B5EF4-FFF2-40B4-BE49-F238E27FC236}">
                <a16:creationId xmlns:a16="http://schemas.microsoft.com/office/drawing/2014/main" id="{CADAAB07-696C-F541-AFC4-47180ECBBE10}"/>
              </a:ext>
            </a:extLst>
          </p:cNvPr>
          <p:cNvGrpSpPr/>
          <p:nvPr/>
        </p:nvGrpSpPr>
        <p:grpSpPr>
          <a:xfrm>
            <a:off x="2819400" y="3875651"/>
            <a:ext cx="3606127" cy="4337613"/>
            <a:chOff x="11984921" y="7283005"/>
            <a:chExt cx="3606127" cy="4337613"/>
          </a:xfrm>
        </p:grpSpPr>
        <p:sp>
          <p:nvSpPr>
            <p:cNvPr id="10" name="Freeform 9">
              <a:extLst>
                <a:ext uri="{FF2B5EF4-FFF2-40B4-BE49-F238E27FC236}">
                  <a16:creationId xmlns:a16="http://schemas.microsoft.com/office/drawing/2014/main" id="{5B3E0C02-5211-DC4B-9E54-BDB3B2450B10}"/>
                </a:ext>
              </a:extLst>
            </p:cNvPr>
            <p:cNvSpPr/>
            <p:nvPr/>
          </p:nvSpPr>
          <p:spPr>
            <a:xfrm>
              <a:off x="11984921" y="7283005"/>
              <a:ext cx="3606127" cy="4337613"/>
            </a:xfrm>
            <a:custGeom>
              <a:avLst/>
              <a:gdLst>
                <a:gd name="connsiteX0" fmla="*/ 3562468 w 3606127"/>
                <a:gd name="connsiteY0" fmla="*/ 4337613 h 4337613"/>
                <a:gd name="connsiteX1" fmla="*/ 3562468 w 3606127"/>
                <a:gd name="connsiteY1" fmla="*/ 4335700 h 4337613"/>
                <a:gd name="connsiteX2" fmla="*/ 3321958 w 3606127"/>
                <a:gd name="connsiteY2" fmla="*/ 4017980 h 4337613"/>
                <a:gd name="connsiteX3" fmla="*/ 3586405 w 3606127"/>
                <a:gd name="connsiteY3" fmla="*/ 3698348 h 4337613"/>
                <a:gd name="connsiteX4" fmla="*/ 3606128 w 3606127"/>
                <a:gd name="connsiteY4" fmla="*/ 3699495 h 4337613"/>
                <a:gd name="connsiteX5" fmla="*/ 3606128 w 3606127"/>
                <a:gd name="connsiteY5" fmla="*/ 96 h 4337613"/>
                <a:gd name="connsiteX6" fmla="*/ 444447 w 3606127"/>
                <a:gd name="connsiteY6" fmla="*/ 0 h 4337613"/>
                <a:gd name="connsiteX7" fmla="*/ 0 w 3606127"/>
                <a:gd name="connsiteY7" fmla="*/ 319537 h 4337613"/>
                <a:gd name="connsiteX8" fmla="*/ 0 w 3606127"/>
                <a:gd name="connsiteY8" fmla="*/ 4017980 h 4337613"/>
                <a:gd name="connsiteX9" fmla="*/ 21255 w 3606127"/>
                <a:gd name="connsiteY9" fmla="*/ 4115917 h 4337613"/>
                <a:gd name="connsiteX10" fmla="*/ 634979 w 3606127"/>
                <a:gd name="connsiteY10" fmla="*/ 4115917 h 4337613"/>
                <a:gd name="connsiteX11" fmla="*/ 634979 w 3606127"/>
                <a:gd name="connsiteY11" fmla="*/ 4337613 h 4337613"/>
                <a:gd name="connsiteX12" fmla="*/ 3562468 w 3606127"/>
                <a:gd name="connsiteY12" fmla="*/ 4337613 h 433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06127" h="4337613">
                  <a:moveTo>
                    <a:pt x="3562468" y="4337613"/>
                  </a:moveTo>
                  <a:lnTo>
                    <a:pt x="3562468" y="4335700"/>
                  </a:lnTo>
                  <a:cubicBezTo>
                    <a:pt x="3427660" y="4320780"/>
                    <a:pt x="3321958" y="4184587"/>
                    <a:pt x="3321958" y="4017980"/>
                  </a:cubicBezTo>
                  <a:cubicBezTo>
                    <a:pt x="3321958" y="3841427"/>
                    <a:pt x="3440489" y="3698348"/>
                    <a:pt x="3586405" y="3698348"/>
                  </a:cubicBezTo>
                  <a:cubicBezTo>
                    <a:pt x="3593106" y="3698348"/>
                    <a:pt x="3599617" y="3698921"/>
                    <a:pt x="3606128" y="3699495"/>
                  </a:cubicBezTo>
                  <a:lnTo>
                    <a:pt x="3606128" y="96"/>
                  </a:lnTo>
                  <a:lnTo>
                    <a:pt x="444447" y="0"/>
                  </a:lnTo>
                  <a:cubicBezTo>
                    <a:pt x="198766" y="0"/>
                    <a:pt x="0" y="142792"/>
                    <a:pt x="0" y="319537"/>
                  </a:cubicBezTo>
                  <a:lnTo>
                    <a:pt x="0" y="4017980"/>
                  </a:lnTo>
                  <a:cubicBezTo>
                    <a:pt x="0" y="4052220"/>
                    <a:pt x="7277" y="4085120"/>
                    <a:pt x="21255" y="4115917"/>
                  </a:cubicBezTo>
                  <a:lnTo>
                    <a:pt x="634979" y="4115917"/>
                  </a:lnTo>
                  <a:lnTo>
                    <a:pt x="634979" y="4337613"/>
                  </a:lnTo>
                  <a:lnTo>
                    <a:pt x="3562468" y="4337613"/>
                  </a:lnTo>
                </a:path>
              </a:pathLst>
            </a:custGeom>
            <a:solidFill>
              <a:schemeClr val="accent6"/>
            </a:solidFill>
            <a:ln w="19101"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DF0DF811-D5AC-B74B-A57B-205AC00AD043}"/>
                </a:ext>
              </a:extLst>
            </p:cNvPr>
            <p:cNvSpPr/>
            <p:nvPr/>
          </p:nvSpPr>
          <p:spPr>
            <a:xfrm>
              <a:off x="13009772" y="7919879"/>
              <a:ext cx="1556425" cy="815819"/>
            </a:xfrm>
            <a:custGeom>
              <a:avLst/>
              <a:gdLst>
                <a:gd name="connsiteX0" fmla="*/ 1556426 w 1556425"/>
                <a:gd name="connsiteY0" fmla="*/ 815819 h 815819"/>
                <a:gd name="connsiteX1" fmla="*/ 0 w 1556425"/>
                <a:gd name="connsiteY1" fmla="*/ 815819 h 815819"/>
                <a:gd name="connsiteX2" fmla="*/ 0 w 1556425"/>
                <a:gd name="connsiteY2" fmla="*/ 0 h 815819"/>
                <a:gd name="connsiteX3" fmla="*/ 1556426 w 1556425"/>
                <a:gd name="connsiteY3" fmla="*/ 0 h 815819"/>
                <a:gd name="connsiteX4" fmla="*/ 1556426 w 1556425"/>
                <a:gd name="connsiteY4" fmla="*/ 815819 h 815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6425" h="815819">
                  <a:moveTo>
                    <a:pt x="1556426" y="815819"/>
                  </a:moveTo>
                  <a:lnTo>
                    <a:pt x="0" y="815819"/>
                  </a:lnTo>
                  <a:lnTo>
                    <a:pt x="0" y="0"/>
                  </a:lnTo>
                  <a:lnTo>
                    <a:pt x="1556426" y="0"/>
                  </a:lnTo>
                  <a:lnTo>
                    <a:pt x="1556426" y="815819"/>
                  </a:lnTo>
                </a:path>
              </a:pathLst>
            </a:custGeom>
            <a:solidFill>
              <a:schemeClr val="accent6">
                <a:lumMod val="20000"/>
                <a:lumOff val="80000"/>
              </a:schemeClr>
            </a:solidFill>
            <a:ln w="19101"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F3575C2C-17B5-4141-91AB-5468A819AF20}"/>
                </a:ext>
              </a:extLst>
            </p:cNvPr>
            <p:cNvSpPr/>
            <p:nvPr/>
          </p:nvSpPr>
          <p:spPr>
            <a:xfrm>
              <a:off x="15571325" y="10981352"/>
              <a:ext cx="19723" cy="1147"/>
            </a:xfrm>
            <a:custGeom>
              <a:avLst/>
              <a:gdLst>
                <a:gd name="connsiteX0" fmla="*/ 19723 w 19723"/>
                <a:gd name="connsiteY0" fmla="*/ 0 h 1147"/>
                <a:gd name="connsiteX1" fmla="*/ 0 w 19723"/>
                <a:gd name="connsiteY1" fmla="*/ 0 h 1147"/>
                <a:gd name="connsiteX2" fmla="*/ 19723 w 19723"/>
                <a:gd name="connsiteY2" fmla="*/ 1148 h 1147"/>
                <a:gd name="connsiteX3" fmla="*/ 19723 w 19723"/>
                <a:gd name="connsiteY3" fmla="*/ 0 h 1147"/>
              </a:gdLst>
              <a:ahLst/>
              <a:cxnLst>
                <a:cxn ang="0">
                  <a:pos x="connsiteX0" y="connsiteY0"/>
                </a:cxn>
                <a:cxn ang="0">
                  <a:pos x="connsiteX1" y="connsiteY1"/>
                </a:cxn>
                <a:cxn ang="0">
                  <a:pos x="connsiteX2" y="connsiteY2"/>
                </a:cxn>
                <a:cxn ang="0">
                  <a:pos x="connsiteX3" y="connsiteY3"/>
                </a:cxn>
              </a:cxnLst>
              <a:rect l="l" t="t" r="r" b="b"/>
              <a:pathLst>
                <a:path w="19723" h="1147">
                  <a:moveTo>
                    <a:pt x="19723" y="0"/>
                  </a:moveTo>
                  <a:lnTo>
                    <a:pt x="0" y="0"/>
                  </a:lnTo>
                  <a:cubicBezTo>
                    <a:pt x="6702" y="0"/>
                    <a:pt x="13213" y="765"/>
                    <a:pt x="19723" y="1148"/>
                  </a:cubicBezTo>
                  <a:lnTo>
                    <a:pt x="19723" y="0"/>
                  </a:lnTo>
                </a:path>
              </a:pathLst>
            </a:custGeom>
            <a:solidFill>
              <a:srgbClr val="D1F0FC"/>
            </a:solidFill>
            <a:ln w="19101"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E25CA16B-9B3D-3042-871B-B9D6514690DB}"/>
                </a:ext>
              </a:extLst>
            </p:cNvPr>
            <p:cNvSpPr/>
            <p:nvPr/>
          </p:nvSpPr>
          <p:spPr>
            <a:xfrm>
              <a:off x="11984921" y="10981352"/>
              <a:ext cx="3586404" cy="639265"/>
            </a:xfrm>
            <a:custGeom>
              <a:avLst/>
              <a:gdLst>
                <a:gd name="connsiteX0" fmla="*/ 3563043 w 3586404"/>
                <a:gd name="connsiteY0" fmla="*/ 637353 h 639265"/>
                <a:gd name="connsiteX1" fmla="*/ 3321958 w 3586404"/>
                <a:gd name="connsiteY1" fmla="*/ 319633 h 639265"/>
                <a:gd name="connsiteX2" fmla="*/ 3586405 w 3586404"/>
                <a:gd name="connsiteY2" fmla="*/ 0 h 639265"/>
                <a:gd name="connsiteX3" fmla="*/ 444447 w 3586404"/>
                <a:gd name="connsiteY3" fmla="*/ 0 h 639265"/>
                <a:gd name="connsiteX4" fmla="*/ 0 w 3586404"/>
                <a:gd name="connsiteY4" fmla="*/ 319633 h 639265"/>
                <a:gd name="connsiteX5" fmla="*/ 21255 w 3586404"/>
                <a:gd name="connsiteY5" fmla="*/ 417570 h 639265"/>
                <a:gd name="connsiteX6" fmla="*/ 444447 w 3586404"/>
                <a:gd name="connsiteY6" fmla="*/ 639266 h 639265"/>
                <a:gd name="connsiteX7" fmla="*/ 3563043 w 3586404"/>
                <a:gd name="connsiteY7" fmla="*/ 639266 h 639265"/>
                <a:gd name="connsiteX8" fmla="*/ 3563043 w 3586404"/>
                <a:gd name="connsiteY8" fmla="*/ 637353 h 639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6404" h="639265">
                  <a:moveTo>
                    <a:pt x="3563043" y="637353"/>
                  </a:moveTo>
                  <a:cubicBezTo>
                    <a:pt x="3428042" y="622815"/>
                    <a:pt x="3321958" y="486622"/>
                    <a:pt x="3321958" y="319633"/>
                  </a:cubicBezTo>
                  <a:cubicBezTo>
                    <a:pt x="3321958" y="143270"/>
                    <a:pt x="3440489" y="0"/>
                    <a:pt x="3586405" y="0"/>
                  </a:cubicBezTo>
                  <a:lnTo>
                    <a:pt x="444447" y="0"/>
                  </a:lnTo>
                  <a:cubicBezTo>
                    <a:pt x="198766" y="0"/>
                    <a:pt x="0" y="142888"/>
                    <a:pt x="0" y="319633"/>
                  </a:cubicBezTo>
                  <a:cubicBezTo>
                    <a:pt x="0" y="353872"/>
                    <a:pt x="7277" y="386773"/>
                    <a:pt x="21255" y="417570"/>
                  </a:cubicBezTo>
                  <a:cubicBezTo>
                    <a:pt x="78894" y="546302"/>
                    <a:pt x="246638" y="639266"/>
                    <a:pt x="444447" y="639266"/>
                  </a:cubicBezTo>
                  <a:lnTo>
                    <a:pt x="3563043" y="639266"/>
                  </a:lnTo>
                  <a:lnTo>
                    <a:pt x="3563043" y="637353"/>
                  </a:lnTo>
                </a:path>
              </a:pathLst>
            </a:custGeom>
            <a:solidFill>
              <a:schemeClr val="accent6">
                <a:lumMod val="40000"/>
                <a:lumOff val="60000"/>
              </a:schemeClr>
            </a:solidFill>
            <a:ln w="19101"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D5714BA1-3E21-8C43-B247-6F45C7ECE5F1}"/>
                </a:ext>
              </a:extLst>
            </p:cNvPr>
            <p:cNvSpPr/>
            <p:nvPr/>
          </p:nvSpPr>
          <p:spPr>
            <a:xfrm>
              <a:off x="13593623" y="9201853"/>
              <a:ext cx="972574" cy="1273940"/>
            </a:xfrm>
            <a:custGeom>
              <a:avLst/>
              <a:gdLst>
                <a:gd name="connsiteX0" fmla="*/ 816128 w 972574"/>
                <a:gd name="connsiteY0" fmla="*/ 456973 h 1273940"/>
                <a:gd name="connsiteX1" fmla="*/ 0 w 972574"/>
                <a:gd name="connsiteY1" fmla="*/ 0 h 1273940"/>
                <a:gd name="connsiteX2" fmla="*/ 125426 w 972574"/>
                <a:gd name="connsiteY2" fmla="*/ 938240 h 1273940"/>
                <a:gd name="connsiteX3" fmla="*/ 277468 w 972574"/>
                <a:gd name="connsiteY3" fmla="*/ 832461 h 1273940"/>
                <a:gd name="connsiteX4" fmla="*/ 585766 w 972574"/>
                <a:gd name="connsiteY4" fmla="*/ 1273940 h 1273940"/>
                <a:gd name="connsiteX5" fmla="*/ 972575 w 972574"/>
                <a:gd name="connsiteY5" fmla="*/ 1004423 h 1273940"/>
                <a:gd name="connsiteX6" fmla="*/ 664277 w 972574"/>
                <a:gd name="connsiteY6" fmla="*/ 562944 h 1273940"/>
                <a:gd name="connsiteX7" fmla="*/ 816128 w 972574"/>
                <a:gd name="connsiteY7" fmla="*/ 456973 h 12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2574" h="1273940">
                  <a:moveTo>
                    <a:pt x="816128" y="456973"/>
                  </a:moveTo>
                  <a:lnTo>
                    <a:pt x="0" y="0"/>
                  </a:lnTo>
                  <a:lnTo>
                    <a:pt x="125426" y="938240"/>
                  </a:lnTo>
                  <a:lnTo>
                    <a:pt x="277468" y="832461"/>
                  </a:lnTo>
                  <a:lnTo>
                    <a:pt x="585766" y="1273940"/>
                  </a:lnTo>
                  <a:lnTo>
                    <a:pt x="972575" y="1004423"/>
                  </a:lnTo>
                  <a:lnTo>
                    <a:pt x="664277" y="562944"/>
                  </a:lnTo>
                  <a:lnTo>
                    <a:pt x="816128" y="456973"/>
                  </a:lnTo>
                </a:path>
              </a:pathLst>
            </a:custGeom>
            <a:solidFill>
              <a:schemeClr val="accent6">
                <a:lumMod val="75000"/>
              </a:schemeClr>
            </a:solidFill>
            <a:ln w="19101" cap="flat">
              <a:noFill/>
              <a:prstDash val="solid"/>
              <a:miter/>
            </a:ln>
          </p:spPr>
          <p:txBody>
            <a:bodyPr rtlCol="0" anchor="ctr"/>
            <a:lstStyle/>
            <a:p>
              <a:endParaRPr lang="en-US"/>
            </a:p>
          </p:txBody>
        </p:sp>
      </p:grpSp>
      <p:grpSp>
        <p:nvGrpSpPr>
          <p:cNvPr id="60" name="Picture 30">
            <a:extLst>
              <a:ext uri="{FF2B5EF4-FFF2-40B4-BE49-F238E27FC236}">
                <a16:creationId xmlns:a16="http://schemas.microsoft.com/office/drawing/2014/main" id="{DFDC2BB3-6F0E-564E-B698-F3768223C257}"/>
              </a:ext>
            </a:extLst>
          </p:cNvPr>
          <p:cNvGrpSpPr/>
          <p:nvPr/>
        </p:nvGrpSpPr>
        <p:grpSpPr>
          <a:xfrm>
            <a:off x="16687800" y="8801100"/>
            <a:ext cx="1447800" cy="1295400"/>
            <a:chOff x="14454711" y="8725541"/>
            <a:chExt cx="1447800" cy="1295400"/>
          </a:xfrm>
        </p:grpSpPr>
        <p:sp>
          <p:nvSpPr>
            <p:cNvPr id="61" name="Freeform 60">
              <a:extLst>
                <a:ext uri="{FF2B5EF4-FFF2-40B4-BE49-F238E27FC236}">
                  <a16:creationId xmlns:a16="http://schemas.microsoft.com/office/drawing/2014/main" id="{D93720DA-F417-0C4A-8295-1D3035BD23F5}"/>
                </a:ext>
              </a:extLst>
            </p:cNvPr>
            <p:cNvSpPr/>
            <p:nvPr/>
          </p:nvSpPr>
          <p:spPr>
            <a:xfrm>
              <a:off x="14454711" y="9420041"/>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6A46F424-E623-FE4F-834B-033CEECF1451}"/>
                </a:ext>
              </a:extLst>
            </p:cNvPr>
            <p:cNvSpPr/>
            <p:nvPr/>
          </p:nvSpPr>
          <p:spPr>
            <a:xfrm>
              <a:off x="15148890" y="93415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2AC7A8C9-F3AA-F740-8498-B4F9CF8DC99B}"/>
                </a:ext>
              </a:extLst>
            </p:cNvPr>
            <p:cNvSpPr/>
            <p:nvPr/>
          </p:nvSpPr>
          <p:spPr>
            <a:xfrm>
              <a:off x="15299110"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3554B44E-4B0B-DD45-BCEC-CF76230AF738}"/>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Tree>
    <p:extLst>
      <p:ext uri="{BB962C8B-B14F-4D97-AF65-F5344CB8AC3E}">
        <p14:creationId xmlns:p14="http://schemas.microsoft.com/office/powerpoint/2010/main" val="3823102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5914647" y="1771316"/>
            <a:ext cx="5391905"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Background</a:t>
            </a:r>
          </a:p>
        </p:txBody>
      </p:sp>
      <p:sp>
        <p:nvSpPr>
          <p:cNvPr id="39" name="Rectangle 38">
            <a:extLst>
              <a:ext uri="{FF2B5EF4-FFF2-40B4-BE49-F238E27FC236}">
                <a16:creationId xmlns:a16="http://schemas.microsoft.com/office/drawing/2014/main" id="{44331103-816D-1A4D-9D58-056828A2203E}"/>
              </a:ext>
            </a:extLst>
          </p:cNvPr>
          <p:cNvSpPr/>
          <p:nvPr/>
        </p:nvSpPr>
        <p:spPr>
          <a:xfrm>
            <a:off x="10134600" y="4000500"/>
            <a:ext cx="6324600" cy="4538165"/>
          </a:xfrm>
          <a:prstGeom prst="rect">
            <a:avLst/>
          </a:prstGeom>
        </p:spPr>
        <p:txBody>
          <a:bodyPr wrap="square" anchor="ctr">
            <a:spAutoFit/>
          </a:bodyPr>
          <a:lstStyle/>
          <a:p>
            <a:pPr lvl="0" algn="ctr">
              <a:lnSpc>
                <a:spcPts val="3919"/>
              </a:lnSpc>
            </a:pPr>
            <a:r>
              <a:rPr lang="en-US" sz="2799" spc="335" dirty="0">
                <a:solidFill>
                  <a:srgbClr val="1D242C"/>
                </a:solidFill>
                <a:latin typeface="Montserrat Light"/>
              </a:rPr>
              <a:t>Plutonic rocks are formed when magma cools and solidifies below the Earth’s surface. </a:t>
            </a:r>
          </a:p>
          <a:p>
            <a:pPr lvl="0" algn="ctr">
              <a:lnSpc>
                <a:spcPts val="3919"/>
              </a:lnSpc>
            </a:pPr>
            <a:endParaRPr lang="en-US" sz="2799" spc="335" dirty="0">
              <a:solidFill>
                <a:srgbClr val="1D242C"/>
              </a:solidFill>
              <a:latin typeface="Montserrat Light"/>
            </a:endParaRPr>
          </a:p>
          <a:p>
            <a:pPr lvl="0" algn="ctr">
              <a:lnSpc>
                <a:spcPts val="3919"/>
              </a:lnSpc>
            </a:pPr>
            <a:r>
              <a:rPr lang="en-US" sz="2799" spc="335" dirty="0">
                <a:solidFill>
                  <a:srgbClr val="1D242C"/>
                </a:solidFill>
                <a:latin typeface="Montserrat Light"/>
              </a:rPr>
              <a:t>Lightness and color are properties used for the classification of plutonic rocks.</a:t>
            </a:r>
          </a:p>
        </p:txBody>
      </p:sp>
      <p:grpSp>
        <p:nvGrpSpPr>
          <p:cNvPr id="60" name="Picture 30">
            <a:extLst>
              <a:ext uri="{FF2B5EF4-FFF2-40B4-BE49-F238E27FC236}">
                <a16:creationId xmlns:a16="http://schemas.microsoft.com/office/drawing/2014/main" id="{DFDC2BB3-6F0E-564E-B698-F3768223C257}"/>
              </a:ext>
            </a:extLst>
          </p:cNvPr>
          <p:cNvGrpSpPr>
            <a:grpSpLocks noChangeAspect="1"/>
          </p:cNvGrpSpPr>
          <p:nvPr/>
        </p:nvGrpSpPr>
        <p:grpSpPr>
          <a:xfrm>
            <a:off x="17221200" y="9291237"/>
            <a:ext cx="900000" cy="805263"/>
            <a:chOff x="14454711" y="8725541"/>
            <a:chExt cx="1447800" cy="1295400"/>
          </a:xfrm>
        </p:grpSpPr>
        <p:sp>
          <p:nvSpPr>
            <p:cNvPr id="61" name="Freeform 60">
              <a:extLst>
                <a:ext uri="{FF2B5EF4-FFF2-40B4-BE49-F238E27FC236}">
                  <a16:creationId xmlns:a16="http://schemas.microsoft.com/office/drawing/2014/main" id="{D93720DA-F417-0C4A-8295-1D3035BD23F5}"/>
                </a:ext>
              </a:extLst>
            </p:cNvPr>
            <p:cNvSpPr/>
            <p:nvPr/>
          </p:nvSpPr>
          <p:spPr>
            <a:xfrm>
              <a:off x="14454711" y="9420041"/>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6A46F424-E623-FE4F-834B-033CEECF1451}"/>
                </a:ext>
              </a:extLst>
            </p:cNvPr>
            <p:cNvSpPr/>
            <p:nvPr/>
          </p:nvSpPr>
          <p:spPr>
            <a:xfrm>
              <a:off x="15148890" y="93415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2AC7A8C9-F3AA-F740-8498-B4F9CF8DC99B}"/>
                </a:ext>
              </a:extLst>
            </p:cNvPr>
            <p:cNvSpPr/>
            <p:nvPr/>
          </p:nvSpPr>
          <p:spPr>
            <a:xfrm>
              <a:off x="15299110"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3554B44E-4B0B-DD45-BCEC-CF76230AF738}"/>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pic>
        <p:nvPicPr>
          <p:cNvPr id="3" name="Picture 2" descr="A picture containing text&#10;&#10;Description automatically generated">
            <a:extLst>
              <a:ext uri="{FF2B5EF4-FFF2-40B4-BE49-F238E27FC236}">
                <a16:creationId xmlns:a16="http://schemas.microsoft.com/office/drawing/2014/main" id="{47BA8AF3-6443-CD41-A805-CE666F2D1ED9}"/>
              </a:ext>
            </a:extLst>
          </p:cNvPr>
          <p:cNvPicPr>
            <a:picLocks noChangeAspect="1"/>
          </p:cNvPicPr>
          <p:nvPr/>
        </p:nvPicPr>
        <p:blipFill rotWithShape="1">
          <a:blip r:embed="rId2">
            <a:extLst>
              <a:ext uri="{28A0092B-C50C-407E-A947-70E740481C1C}">
                <a14:useLocalDpi xmlns:a14="http://schemas.microsoft.com/office/drawing/2010/main" val="0"/>
              </a:ext>
            </a:extLst>
          </a:blip>
          <a:srcRect l="4146" r="7772"/>
          <a:stretch/>
        </p:blipFill>
        <p:spPr>
          <a:xfrm>
            <a:off x="1676401" y="4093665"/>
            <a:ext cx="6477000" cy="4445000"/>
          </a:xfrm>
          <a:prstGeom prst="roundRect">
            <a:avLst>
              <a:gd name="adj" fmla="val 11209"/>
            </a:avLst>
          </a:prstGeom>
        </p:spPr>
      </p:pic>
      <p:grpSp>
        <p:nvGrpSpPr>
          <p:cNvPr id="21" name="Group 20">
            <a:extLst>
              <a:ext uri="{FF2B5EF4-FFF2-40B4-BE49-F238E27FC236}">
                <a16:creationId xmlns:a16="http://schemas.microsoft.com/office/drawing/2014/main" id="{B51A288C-D8A5-E74A-BCA2-1142E07D535E}"/>
              </a:ext>
            </a:extLst>
          </p:cNvPr>
          <p:cNvGrpSpPr>
            <a:grpSpLocks noChangeAspect="1"/>
          </p:cNvGrpSpPr>
          <p:nvPr/>
        </p:nvGrpSpPr>
        <p:grpSpPr>
          <a:xfrm>
            <a:off x="273251" y="190500"/>
            <a:ext cx="720000" cy="757895"/>
            <a:chOff x="381000" y="419100"/>
            <a:chExt cx="1447800" cy="1524000"/>
          </a:xfrm>
        </p:grpSpPr>
        <p:grpSp>
          <p:nvGrpSpPr>
            <p:cNvPr id="22" name="Group 2">
              <a:extLst>
                <a:ext uri="{FF2B5EF4-FFF2-40B4-BE49-F238E27FC236}">
                  <a16:creationId xmlns:a16="http://schemas.microsoft.com/office/drawing/2014/main" id="{5B08BBA6-C0B5-4B4A-AEF9-44415537E90A}"/>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25" name="Freeform 3">
                <a:extLst>
                  <a:ext uri="{FF2B5EF4-FFF2-40B4-BE49-F238E27FC236}">
                    <a16:creationId xmlns:a16="http://schemas.microsoft.com/office/drawing/2014/main" id="{F5A14B57-50D3-0C4D-8C58-05F64DE6BC4C}"/>
                  </a:ext>
                </a:extLst>
              </p:cNvPr>
              <p:cNvSpPr/>
              <p:nvPr/>
            </p:nvSpPr>
            <p:spPr>
              <a:xfrm>
                <a:off x="14167" y="0"/>
                <a:ext cx="6321665" cy="6350000"/>
              </a:xfrm>
              <a:prstGeom prst="roundRect">
                <a:avLst/>
              </a:prstGeom>
              <a:grpFill/>
            </p:spPr>
          </p:sp>
        </p:grpSp>
        <p:grpSp>
          <p:nvGrpSpPr>
            <p:cNvPr id="23" name="Group 4">
              <a:extLst>
                <a:ext uri="{FF2B5EF4-FFF2-40B4-BE49-F238E27FC236}">
                  <a16:creationId xmlns:a16="http://schemas.microsoft.com/office/drawing/2014/main" id="{6D5EEA9A-062C-FE4B-ACEC-2EA4C3A10916}"/>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24" name="Freeform 5">
                <a:extLst>
                  <a:ext uri="{FF2B5EF4-FFF2-40B4-BE49-F238E27FC236}">
                    <a16:creationId xmlns:a16="http://schemas.microsoft.com/office/drawing/2014/main" id="{F17E70E6-9C8E-554A-AA78-5994824E7AB4}"/>
                  </a:ext>
                </a:extLst>
              </p:cNvPr>
              <p:cNvSpPr/>
              <p:nvPr/>
            </p:nvSpPr>
            <p:spPr>
              <a:xfrm>
                <a:off x="14167" y="0"/>
                <a:ext cx="6321665" cy="6350000"/>
              </a:xfrm>
              <a:prstGeom prst="roundRect">
                <a:avLst/>
              </a:prstGeom>
              <a:grpFill/>
            </p:spPr>
          </p:sp>
        </p:grpSp>
      </p:grpSp>
      <p:sp>
        <p:nvSpPr>
          <p:cNvPr id="16" name="Rectangle 15">
            <a:extLst>
              <a:ext uri="{FF2B5EF4-FFF2-40B4-BE49-F238E27FC236}">
                <a16:creationId xmlns:a16="http://schemas.microsoft.com/office/drawing/2014/main" id="{BF51C529-39BF-E245-880E-30190772CEEE}"/>
              </a:ext>
            </a:extLst>
          </p:cNvPr>
          <p:cNvSpPr/>
          <p:nvPr/>
        </p:nvSpPr>
        <p:spPr>
          <a:xfrm>
            <a:off x="1070683" y="419100"/>
            <a:ext cx="26631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Introduction</a:t>
            </a:r>
          </a:p>
        </p:txBody>
      </p:sp>
    </p:spTree>
    <p:extLst>
      <p:ext uri="{BB962C8B-B14F-4D97-AF65-F5344CB8AC3E}">
        <p14:creationId xmlns:p14="http://schemas.microsoft.com/office/powerpoint/2010/main" val="2014453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4595623" y="2933700"/>
            <a:ext cx="9096753"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Problem Statement</a:t>
            </a:r>
          </a:p>
        </p:txBody>
      </p:sp>
      <p:sp>
        <p:nvSpPr>
          <p:cNvPr id="39" name="Rectangle 38">
            <a:extLst>
              <a:ext uri="{FF2B5EF4-FFF2-40B4-BE49-F238E27FC236}">
                <a16:creationId xmlns:a16="http://schemas.microsoft.com/office/drawing/2014/main" id="{44331103-816D-1A4D-9D58-056828A2203E}"/>
              </a:ext>
            </a:extLst>
          </p:cNvPr>
          <p:cNvSpPr/>
          <p:nvPr/>
        </p:nvSpPr>
        <p:spPr>
          <a:xfrm>
            <a:off x="1903269" y="4914900"/>
            <a:ext cx="6783531" cy="2547620"/>
          </a:xfrm>
          <a:prstGeom prst="rect">
            <a:avLst/>
          </a:prstGeom>
        </p:spPr>
        <p:txBody>
          <a:bodyPr wrap="square" anchor="ctr">
            <a:spAutoFit/>
          </a:bodyPr>
          <a:lstStyle/>
          <a:p>
            <a:pPr lvl="0" algn="ctr">
              <a:lnSpc>
                <a:spcPts val="3919"/>
              </a:lnSpc>
            </a:pPr>
            <a:r>
              <a:rPr lang="en-US" sz="3200" spc="335" dirty="0">
                <a:solidFill>
                  <a:srgbClr val="1D242C"/>
                </a:solidFill>
                <a:latin typeface="Montserrat Light"/>
              </a:rPr>
              <a:t>The instruments for accurate rock classification are expensive making it prohibitive for geology students and amateurs.</a:t>
            </a:r>
          </a:p>
        </p:txBody>
      </p:sp>
      <p:sp>
        <p:nvSpPr>
          <p:cNvPr id="2" name="Rectangle 1">
            <a:extLst>
              <a:ext uri="{FF2B5EF4-FFF2-40B4-BE49-F238E27FC236}">
                <a16:creationId xmlns:a16="http://schemas.microsoft.com/office/drawing/2014/main" id="{CA957819-4487-FD4F-8E96-6E806C3E7991}"/>
              </a:ext>
            </a:extLst>
          </p:cNvPr>
          <p:cNvSpPr/>
          <p:nvPr/>
        </p:nvSpPr>
        <p:spPr>
          <a:xfrm>
            <a:off x="10364931" y="4914900"/>
            <a:ext cx="6019800" cy="2547620"/>
          </a:xfrm>
          <a:prstGeom prst="rect">
            <a:avLst/>
          </a:prstGeom>
        </p:spPr>
        <p:txBody>
          <a:bodyPr wrap="square">
            <a:spAutoFit/>
          </a:bodyPr>
          <a:lstStyle/>
          <a:p>
            <a:pPr lvl="0" algn="ctr">
              <a:lnSpc>
                <a:spcPts val="3919"/>
              </a:lnSpc>
            </a:pPr>
            <a:r>
              <a:rPr lang="en-US" sz="3200" spc="335" dirty="0">
                <a:solidFill>
                  <a:srgbClr val="1D242C"/>
                </a:solidFill>
                <a:latin typeface="Montserrat Light"/>
              </a:rPr>
              <a:t>There is a lack of mobile tools for plutonic rock classification using machine learning. </a:t>
            </a:r>
          </a:p>
        </p:txBody>
      </p:sp>
      <p:grpSp>
        <p:nvGrpSpPr>
          <p:cNvPr id="37" name="Picture 30">
            <a:extLst>
              <a:ext uri="{FF2B5EF4-FFF2-40B4-BE49-F238E27FC236}">
                <a16:creationId xmlns:a16="http://schemas.microsoft.com/office/drawing/2014/main" id="{A0F67CA0-3251-034B-9871-175DCA092181}"/>
              </a:ext>
            </a:extLst>
          </p:cNvPr>
          <p:cNvGrpSpPr>
            <a:grpSpLocks noChangeAspect="1"/>
          </p:cNvGrpSpPr>
          <p:nvPr/>
        </p:nvGrpSpPr>
        <p:grpSpPr>
          <a:xfrm>
            <a:off x="17221200" y="9291237"/>
            <a:ext cx="900000" cy="805263"/>
            <a:chOff x="14454711" y="8725541"/>
            <a:chExt cx="1447800" cy="1295400"/>
          </a:xfrm>
        </p:grpSpPr>
        <p:sp>
          <p:nvSpPr>
            <p:cNvPr id="38" name="Freeform 37">
              <a:extLst>
                <a:ext uri="{FF2B5EF4-FFF2-40B4-BE49-F238E27FC236}">
                  <a16:creationId xmlns:a16="http://schemas.microsoft.com/office/drawing/2014/main" id="{0BAB9359-B8B8-9A49-A52B-F87A99551CD6}"/>
                </a:ext>
              </a:extLst>
            </p:cNvPr>
            <p:cNvSpPr/>
            <p:nvPr/>
          </p:nvSpPr>
          <p:spPr>
            <a:xfrm>
              <a:off x="14454711" y="9420041"/>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C338B807-B857-AF40-B08B-6240E0F302B6}"/>
                </a:ext>
              </a:extLst>
            </p:cNvPr>
            <p:cNvSpPr/>
            <p:nvPr/>
          </p:nvSpPr>
          <p:spPr>
            <a:xfrm>
              <a:off x="15148890" y="93415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34F5D033-CE26-9F47-B97B-9829E60CF8A6}"/>
                </a:ext>
              </a:extLst>
            </p:cNvPr>
            <p:cNvSpPr/>
            <p:nvPr/>
          </p:nvSpPr>
          <p:spPr>
            <a:xfrm>
              <a:off x="15299110"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B253289A-AE26-1C45-9BBB-7022B05C9605}"/>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grpSp>
        <p:nvGrpSpPr>
          <p:cNvPr id="43" name="Group 42">
            <a:extLst>
              <a:ext uri="{FF2B5EF4-FFF2-40B4-BE49-F238E27FC236}">
                <a16:creationId xmlns:a16="http://schemas.microsoft.com/office/drawing/2014/main" id="{D9451D2F-6271-C745-9A8C-69F1F3449DEB}"/>
              </a:ext>
            </a:extLst>
          </p:cNvPr>
          <p:cNvGrpSpPr>
            <a:grpSpLocks noChangeAspect="1"/>
          </p:cNvGrpSpPr>
          <p:nvPr/>
        </p:nvGrpSpPr>
        <p:grpSpPr>
          <a:xfrm>
            <a:off x="273251" y="190500"/>
            <a:ext cx="720000" cy="757895"/>
            <a:chOff x="381000" y="419100"/>
            <a:chExt cx="1447800" cy="1524000"/>
          </a:xfrm>
        </p:grpSpPr>
        <p:grpSp>
          <p:nvGrpSpPr>
            <p:cNvPr id="44" name="Group 2">
              <a:extLst>
                <a:ext uri="{FF2B5EF4-FFF2-40B4-BE49-F238E27FC236}">
                  <a16:creationId xmlns:a16="http://schemas.microsoft.com/office/drawing/2014/main" id="{E4A1051C-30F3-4449-8CBD-72D7FFE2422D}"/>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47" name="Freeform 3">
                <a:extLst>
                  <a:ext uri="{FF2B5EF4-FFF2-40B4-BE49-F238E27FC236}">
                    <a16:creationId xmlns:a16="http://schemas.microsoft.com/office/drawing/2014/main" id="{49E8E11C-FBE6-EB4F-8C6C-F1E457EB97DF}"/>
                  </a:ext>
                </a:extLst>
              </p:cNvPr>
              <p:cNvSpPr/>
              <p:nvPr/>
            </p:nvSpPr>
            <p:spPr>
              <a:xfrm>
                <a:off x="14167" y="0"/>
                <a:ext cx="6321665" cy="6350000"/>
              </a:xfrm>
              <a:prstGeom prst="roundRect">
                <a:avLst/>
              </a:prstGeom>
              <a:grpFill/>
            </p:spPr>
          </p:sp>
        </p:grpSp>
        <p:grpSp>
          <p:nvGrpSpPr>
            <p:cNvPr id="45" name="Group 4">
              <a:extLst>
                <a:ext uri="{FF2B5EF4-FFF2-40B4-BE49-F238E27FC236}">
                  <a16:creationId xmlns:a16="http://schemas.microsoft.com/office/drawing/2014/main" id="{44A19C4E-2C5F-5847-BE1C-BE2D6DA088D2}"/>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46" name="Freeform 5">
                <a:extLst>
                  <a:ext uri="{FF2B5EF4-FFF2-40B4-BE49-F238E27FC236}">
                    <a16:creationId xmlns:a16="http://schemas.microsoft.com/office/drawing/2014/main" id="{69866CB9-4ECF-9246-9534-5DB4C1B9E389}"/>
                  </a:ext>
                </a:extLst>
              </p:cNvPr>
              <p:cNvSpPr/>
              <p:nvPr/>
            </p:nvSpPr>
            <p:spPr>
              <a:xfrm>
                <a:off x="14167" y="0"/>
                <a:ext cx="6321665" cy="6350000"/>
              </a:xfrm>
              <a:prstGeom prst="roundRect">
                <a:avLst/>
              </a:prstGeom>
              <a:grpFill/>
            </p:spPr>
          </p:sp>
        </p:grpSp>
      </p:grpSp>
      <p:sp>
        <p:nvSpPr>
          <p:cNvPr id="16" name="Rectangle 15">
            <a:extLst>
              <a:ext uri="{FF2B5EF4-FFF2-40B4-BE49-F238E27FC236}">
                <a16:creationId xmlns:a16="http://schemas.microsoft.com/office/drawing/2014/main" id="{E17EDCAC-72B7-1549-80DF-E640EBF15B53}"/>
              </a:ext>
            </a:extLst>
          </p:cNvPr>
          <p:cNvSpPr/>
          <p:nvPr/>
        </p:nvSpPr>
        <p:spPr>
          <a:xfrm>
            <a:off x="1070683" y="419100"/>
            <a:ext cx="26631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Introduction</a:t>
            </a:r>
          </a:p>
        </p:txBody>
      </p:sp>
    </p:spTree>
    <p:extLst>
      <p:ext uri="{BB962C8B-B14F-4D97-AF65-F5344CB8AC3E}">
        <p14:creationId xmlns:p14="http://schemas.microsoft.com/office/powerpoint/2010/main" val="2986466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381000" y="5143500"/>
            <a:ext cx="9096753"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Justification</a:t>
            </a:r>
          </a:p>
        </p:txBody>
      </p:sp>
      <p:sp>
        <p:nvSpPr>
          <p:cNvPr id="39" name="Rectangle 38">
            <a:extLst>
              <a:ext uri="{FF2B5EF4-FFF2-40B4-BE49-F238E27FC236}">
                <a16:creationId xmlns:a16="http://schemas.microsoft.com/office/drawing/2014/main" id="{44331103-816D-1A4D-9D58-056828A2203E}"/>
              </a:ext>
            </a:extLst>
          </p:cNvPr>
          <p:cNvSpPr/>
          <p:nvPr/>
        </p:nvSpPr>
        <p:spPr>
          <a:xfrm>
            <a:off x="8113293" y="2082023"/>
            <a:ext cx="8458200" cy="3037755"/>
          </a:xfrm>
          <a:prstGeom prst="rect">
            <a:avLst/>
          </a:prstGeom>
        </p:spPr>
        <p:txBody>
          <a:bodyPr wrap="square" anchor="ctr">
            <a:spAutoFit/>
          </a:bodyPr>
          <a:lstStyle/>
          <a:p>
            <a:pPr>
              <a:lnSpc>
                <a:spcPts val="3919"/>
              </a:lnSpc>
            </a:pPr>
            <a:r>
              <a:rPr lang="en-US" sz="2800" spc="335" dirty="0">
                <a:solidFill>
                  <a:srgbClr val="1D242C"/>
                </a:solidFill>
                <a:latin typeface="Montserrat Light"/>
              </a:rPr>
              <a:t>An iOS mobile application that classifies plutonic rocks with machine learning using their dominant colors does not exist. It offers the flexibility to carry out the classification in real time.</a:t>
            </a:r>
          </a:p>
        </p:txBody>
      </p:sp>
      <p:sp>
        <p:nvSpPr>
          <p:cNvPr id="2" name="Rectangle 1">
            <a:extLst>
              <a:ext uri="{FF2B5EF4-FFF2-40B4-BE49-F238E27FC236}">
                <a16:creationId xmlns:a16="http://schemas.microsoft.com/office/drawing/2014/main" id="{CA957819-4487-FD4F-8E96-6E806C3E7991}"/>
              </a:ext>
            </a:extLst>
          </p:cNvPr>
          <p:cNvSpPr/>
          <p:nvPr/>
        </p:nvSpPr>
        <p:spPr>
          <a:xfrm>
            <a:off x="8089230" y="6210300"/>
            <a:ext cx="7624011" cy="2037481"/>
          </a:xfrm>
          <a:prstGeom prst="rect">
            <a:avLst/>
          </a:prstGeom>
        </p:spPr>
        <p:txBody>
          <a:bodyPr wrap="square">
            <a:spAutoFit/>
          </a:bodyPr>
          <a:lstStyle/>
          <a:p>
            <a:pPr>
              <a:lnSpc>
                <a:spcPts val="3919"/>
              </a:lnSpc>
            </a:pPr>
            <a:r>
              <a:rPr lang="en-US" sz="2800" spc="335" dirty="0">
                <a:solidFill>
                  <a:srgbClr val="1D242C"/>
                </a:solidFill>
                <a:latin typeface="Montserrat Light"/>
              </a:rPr>
              <a:t>Verify if this approach with dominant colors leads to better results than the obtained in our previous work [ref].</a:t>
            </a:r>
          </a:p>
        </p:txBody>
      </p:sp>
      <p:grpSp>
        <p:nvGrpSpPr>
          <p:cNvPr id="29" name="Picture 30">
            <a:extLst>
              <a:ext uri="{FF2B5EF4-FFF2-40B4-BE49-F238E27FC236}">
                <a16:creationId xmlns:a16="http://schemas.microsoft.com/office/drawing/2014/main" id="{B852EF1D-B778-0F4C-A79E-C9B8892438B2}"/>
              </a:ext>
            </a:extLst>
          </p:cNvPr>
          <p:cNvGrpSpPr>
            <a:grpSpLocks noChangeAspect="1"/>
          </p:cNvGrpSpPr>
          <p:nvPr/>
        </p:nvGrpSpPr>
        <p:grpSpPr>
          <a:xfrm>
            <a:off x="17221200" y="9291237"/>
            <a:ext cx="900000" cy="805263"/>
            <a:chOff x="14454711" y="8725541"/>
            <a:chExt cx="1447800" cy="1295400"/>
          </a:xfrm>
        </p:grpSpPr>
        <p:sp>
          <p:nvSpPr>
            <p:cNvPr id="30" name="Freeform 29">
              <a:extLst>
                <a:ext uri="{FF2B5EF4-FFF2-40B4-BE49-F238E27FC236}">
                  <a16:creationId xmlns:a16="http://schemas.microsoft.com/office/drawing/2014/main" id="{CB77E53C-4C68-344A-A282-BCEDBD130FB8}"/>
                </a:ext>
              </a:extLst>
            </p:cNvPr>
            <p:cNvSpPr/>
            <p:nvPr/>
          </p:nvSpPr>
          <p:spPr>
            <a:xfrm>
              <a:off x="14454711" y="9420041"/>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BC69B79F-A4D4-B64C-859E-E1A334781A70}"/>
                </a:ext>
              </a:extLst>
            </p:cNvPr>
            <p:cNvSpPr/>
            <p:nvPr/>
          </p:nvSpPr>
          <p:spPr>
            <a:xfrm>
              <a:off x="15148890" y="93415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2FD57E6A-16FC-A14C-B0A4-27C92F9CBD14}"/>
                </a:ext>
              </a:extLst>
            </p:cNvPr>
            <p:cNvSpPr/>
            <p:nvPr/>
          </p:nvSpPr>
          <p:spPr>
            <a:xfrm>
              <a:off x="15299110"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4F508705-7ACE-8E47-8D46-7C8D67F7E98A}"/>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grp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grp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9100"/>
            <a:ext cx="26631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Introduction</a:t>
            </a:r>
          </a:p>
        </p:txBody>
      </p:sp>
    </p:spTree>
    <p:extLst>
      <p:ext uri="{BB962C8B-B14F-4D97-AF65-F5344CB8AC3E}">
        <p14:creationId xmlns:p14="http://schemas.microsoft.com/office/powerpoint/2010/main" val="2359360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1143000" y="2412730"/>
            <a:ext cx="4955715"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Objectives</a:t>
            </a:r>
          </a:p>
        </p:txBody>
      </p:sp>
      <p:sp>
        <p:nvSpPr>
          <p:cNvPr id="39" name="Rectangle 38">
            <a:extLst>
              <a:ext uri="{FF2B5EF4-FFF2-40B4-BE49-F238E27FC236}">
                <a16:creationId xmlns:a16="http://schemas.microsoft.com/office/drawing/2014/main" id="{44331103-816D-1A4D-9D58-056828A2203E}"/>
              </a:ext>
            </a:extLst>
          </p:cNvPr>
          <p:cNvSpPr/>
          <p:nvPr/>
        </p:nvSpPr>
        <p:spPr>
          <a:xfrm>
            <a:off x="7056474" y="1866900"/>
            <a:ext cx="9982200" cy="1527406"/>
          </a:xfrm>
          <a:prstGeom prst="rect">
            <a:avLst/>
          </a:prstGeom>
        </p:spPr>
        <p:txBody>
          <a:bodyPr wrap="square" anchor="ctr">
            <a:spAutoFit/>
          </a:bodyPr>
          <a:lstStyle/>
          <a:p>
            <a:pPr>
              <a:lnSpc>
                <a:spcPts val="3919"/>
              </a:lnSpc>
            </a:pPr>
            <a:r>
              <a:rPr lang="en-US" sz="2400" spc="335" dirty="0">
                <a:solidFill>
                  <a:srgbClr val="1D242C"/>
                </a:solidFill>
                <a:latin typeface="Montserrat Light"/>
              </a:rPr>
              <a:t>Extract dominant colors from plutonic rock images to train several machine learning algorithms and deploy the best model in an iOS application.</a:t>
            </a:r>
          </a:p>
        </p:txBody>
      </p:sp>
      <p:graphicFrame>
        <p:nvGraphicFramePr>
          <p:cNvPr id="23" name="Content Placeholder 2">
            <a:extLst>
              <a:ext uri="{FF2B5EF4-FFF2-40B4-BE49-F238E27FC236}">
                <a16:creationId xmlns:a16="http://schemas.microsoft.com/office/drawing/2014/main" id="{C52B52E1-6206-E245-8E41-48990B04E1E5}"/>
              </a:ext>
            </a:extLst>
          </p:cNvPr>
          <p:cNvGraphicFramePr>
            <a:graphicFrameLocks/>
          </p:cNvGraphicFramePr>
          <p:nvPr>
            <p:extLst>
              <p:ext uri="{D42A27DB-BD31-4B8C-83A1-F6EECF244321}">
                <p14:modId xmlns:p14="http://schemas.microsoft.com/office/powerpoint/2010/main" val="2442260593"/>
              </p:ext>
            </p:extLst>
          </p:nvPr>
        </p:nvGraphicFramePr>
        <p:xfrm>
          <a:off x="1285594" y="3034284"/>
          <a:ext cx="15773400" cy="65288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0" name="Picture 30">
            <a:extLst>
              <a:ext uri="{FF2B5EF4-FFF2-40B4-BE49-F238E27FC236}">
                <a16:creationId xmlns:a16="http://schemas.microsoft.com/office/drawing/2014/main" id="{A0EF42E8-F388-5746-A6EF-D88463DD40D9}"/>
              </a:ext>
            </a:extLst>
          </p:cNvPr>
          <p:cNvGrpSpPr>
            <a:grpSpLocks noChangeAspect="1"/>
          </p:cNvGrpSpPr>
          <p:nvPr/>
        </p:nvGrpSpPr>
        <p:grpSpPr>
          <a:xfrm>
            <a:off x="17235600" y="9291237"/>
            <a:ext cx="900000" cy="805263"/>
            <a:chOff x="14454711" y="8725541"/>
            <a:chExt cx="1447800" cy="1295400"/>
          </a:xfrm>
        </p:grpSpPr>
        <p:sp>
          <p:nvSpPr>
            <p:cNvPr id="31" name="Freeform 30">
              <a:extLst>
                <a:ext uri="{FF2B5EF4-FFF2-40B4-BE49-F238E27FC236}">
                  <a16:creationId xmlns:a16="http://schemas.microsoft.com/office/drawing/2014/main" id="{FBF92F54-AE92-5D42-A5FA-1D838863E2A6}"/>
                </a:ext>
              </a:extLst>
            </p:cNvPr>
            <p:cNvSpPr/>
            <p:nvPr/>
          </p:nvSpPr>
          <p:spPr>
            <a:xfrm>
              <a:off x="14454711" y="9420041"/>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8C1CD60B-7E4C-3945-B3C0-699C4901C988}"/>
                </a:ext>
              </a:extLst>
            </p:cNvPr>
            <p:cNvSpPr/>
            <p:nvPr/>
          </p:nvSpPr>
          <p:spPr>
            <a:xfrm>
              <a:off x="15148890" y="93415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2D076A6C-A8F0-DD4D-A220-D5F91CFAF5A1}"/>
                </a:ext>
              </a:extLst>
            </p:cNvPr>
            <p:cNvSpPr/>
            <p:nvPr/>
          </p:nvSpPr>
          <p:spPr>
            <a:xfrm>
              <a:off x="15299110"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0AAF24E7-3832-3448-9317-CB62B0B860DD}"/>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
        <p:nvSpPr>
          <p:cNvPr id="35" name="Rectangle 34">
            <a:extLst>
              <a:ext uri="{FF2B5EF4-FFF2-40B4-BE49-F238E27FC236}">
                <a16:creationId xmlns:a16="http://schemas.microsoft.com/office/drawing/2014/main" id="{835F2D47-7DF3-0D4A-8EEE-D673D4FBC4B9}"/>
              </a:ext>
            </a:extLst>
          </p:cNvPr>
          <p:cNvSpPr/>
          <p:nvPr/>
        </p:nvSpPr>
        <p:spPr>
          <a:xfrm>
            <a:off x="2185116" y="7503688"/>
            <a:ext cx="3145834" cy="1200329"/>
          </a:xfrm>
          <a:prstGeom prst="rect">
            <a:avLst/>
          </a:prstGeom>
        </p:spPr>
        <p:txBody>
          <a:bodyPr wrap="square" anchor="ctr">
            <a:spAutoFit/>
          </a:bodyPr>
          <a:lstStyle/>
          <a:p>
            <a:pPr algn="ctr"/>
            <a:r>
              <a:rPr lang="en-US" dirty="0">
                <a:solidFill>
                  <a:srgbClr val="1D242C"/>
                </a:solidFill>
                <a:latin typeface="Calibri" panose="020F0502020204030204" pitchFamily="34" charset="0"/>
                <a:cs typeface="Calibri" panose="020F0502020204030204" pitchFamily="34" charset="0"/>
              </a:rPr>
              <a:t>Determine the best number of clusters to use in K-means.</a:t>
            </a:r>
          </a:p>
          <a:p>
            <a:pPr algn="ctr"/>
            <a:r>
              <a:rPr lang="en-US" dirty="0">
                <a:solidFill>
                  <a:srgbClr val="1D242C"/>
                </a:solidFill>
                <a:latin typeface="Calibri" panose="020F0502020204030204" pitchFamily="34" charset="0"/>
                <a:cs typeface="Calibri" panose="020F0502020204030204" pitchFamily="34" charset="0"/>
              </a:rPr>
              <a:t>Extract the dominant colors of 283 images of plutonic rocks </a:t>
            </a:r>
          </a:p>
        </p:txBody>
      </p:sp>
      <p:sp>
        <p:nvSpPr>
          <p:cNvPr id="36" name="Rectangle 35">
            <a:extLst>
              <a:ext uri="{FF2B5EF4-FFF2-40B4-BE49-F238E27FC236}">
                <a16:creationId xmlns:a16="http://schemas.microsoft.com/office/drawing/2014/main" id="{F2323930-6FD0-A34A-8F3F-B17EB74319F5}"/>
              </a:ext>
            </a:extLst>
          </p:cNvPr>
          <p:cNvSpPr/>
          <p:nvPr/>
        </p:nvSpPr>
        <p:spPr>
          <a:xfrm>
            <a:off x="5792537" y="7503041"/>
            <a:ext cx="3145834" cy="1200329"/>
          </a:xfrm>
          <a:prstGeom prst="rect">
            <a:avLst/>
          </a:prstGeom>
        </p:spPr>
        <p:txBody>
          <a:bodyPr wrap="square" anchor="ctr">
            <a:spAutoFit/>
          </a:bodyPr>
          <a:lstStyle/>
          <a:p>
            <a:pPr algn="ctr"/>
            <a:r>
              <a:rPr lang="en-US" dirty="0">
                <a:solidFill>
                  <a:srgbClr val="1D242C"/>
                </a:solidFill>
                <a:latin typeface="Calibri" panose="020F0502020204030204" pitchFamily="34" charset="0"/>
                <a:cs typeface="Calibri" panose="020F0502020204030204" pitchFamily="34" charset="0"/>
              </a:rPr>
              <a:t>Use the extracted dominant colors to train the following machine learning algorithms: LR, KNN, DT, SVM, and CNN.</a:t>
            </a:r>
          </a:p>
        </p:txBody>
      </p:sp>
      <p:sp>
        <p:nvSpPr>
          <p:cNvPr id="37" name="Rectangle 36">
            <a:extLst>
              <a:ext uri="{FF2B5EF4-FFF2-40B4-BE49-F238E27FC236}">
                <a16:creationId xmlns:a16="http://schemas.microsoft.com/office/drawing/2014/main" id="{1E344F1C-D2A1-7048-B724-2C50CF71CE40}"/>
              </a:ext>
            </a:extLst>
          </p:cNvPr>
          <p:cNvSpPr/>
          <p:nvPr/>
        </p:nvSpPr>
        <p:spPr>
          <a:xfrm>
            <a:off x="9399958" y="7503041"/>
            <a:ext cx="3476078" cy="923330"/>
          </a:xfrm>
          <a:prstGeom prst="rect">
            <a:avLst/>
          </a:prstGeom>
        </p:spPr>
        <p:txBody>
          <a:bodyPr wrap="square" anchor="ctr">
            <a:spAutoFit/>
          </a:bodyPr>
          <a:lstStyle/>
          <a:p>
            <a:pPr algn="ctr"/>
            <a:r>
              <a:rPr lang="en-US" dirty="0">
                <a:solidFill>
                  <a:srgbClr val="1D242C"/>
                </a:solidFill>
                <a:latin typeface="Calibri" panose="020F0502020204030204" pitchFamily="34" charset="0"/>
                <a:cs typeface="Calibri" panose="020F0502020204030204" pitchFamily="34" charset="0"/>
              </a:rPr>
              <a:t>Validate the models and deploy the best model in an iOS mobile application. </a:t>
            </a:r>
          </a:p>
        </p:txBody>
      </p:sp>
      <p:sp>
        <p:nvSpPr>
          <p:cNvPr id="38" name="Rectangle 37">
            <a:extLst>
              <a:ext uri="{FF2B5EF4-FFF2-40B4-BE49-F238E27FC236}">
                <a16:creationId xmlns:a16="http://schemas.microsoft.com/office/drawing/2014/main" id="{56E20FB2-CCFC-5541-812E-B5ABD6695071}"/>
              </a:ext>
            </a:extLst>
          </p:cNvPr>
          <p:cNvSpPr/>
          <p:nvPr/>
        </p:nvSpPr>
        <p:spPr>
          <a:xfrm>
            <a:off x="13018630" y="7503041"/>
            <a:ext cx="3145834" cy="923330"/>
          </a:xfrm>
          <a:prstGeom prst="rect">
            <a:avLst/>
          </a:prstGeom>
        </p:spPr>
        <p:txBody>
          <a:bodyPr wrap="square" anchor="ctr">
            <a:spAutoFit/>
          </a:bodyPr>
          <a:lstStyle/>
          <a:p>
            <a:pPr algn="ctr"/>
            <a:r>
              <a:rPr lang="en-US" dirty="0">
                <a:solidFill>
                  <a:srgbClr val="1D242C"/>
                </a:solidFill>
                <a:latin typeface="Calibri" panose="020F0502020204030204" pitchFamily="34" charset="0"/>
                <a:cs typeface="Calibri" panose="020F0502020204030204" pitchFamily="34" charset="0"/>
              </a:rPr>
              <a:t>Compare the best model results with the obtained in our previous work</a:t>
            </a:r>
          </a:p>
        </p:txBody>
      </p:sp>
      <p:grpSp>
        <p:nvGrpSpPr>
          <p:cNvPr id="40" name="Group 39">
            <a:extLst>
              <a:ext uri="{FF2B5EF4-FFF2-40B4-BE49-F238E27FC236}">
                <a16:creationId xmlns:a16="http://schemas.microsoft.com/office/drawing/2014/main" id="{3E2D8170-0690-564B-BBC4-38E05027804A}"/>
              </a:ext>
            </a:extLst>
          </p:cNvPr>
          <p:cNvGrpSpPr>
            <a:grpSpLocks noChangeAspect="1"/>
          </p:cNvGrpSpPr>
          <p:nvPr/>
        </p:nvGrpSpPr>
        <p:grpSpPr>
          <a:xfrm>
            <a:off x="273251" y="190500"/>
            <a:ext cx="720000" cy="757895"/>
            <a:chOff x="381000" y="419100"/>
            <a:chExt cx="1447800" cy="1524000"/>
          </a:xfrm>
        </p:grpSpPr>
        <p:grpSp>
          <p:nvGrpSpPr>
            <p:cNvPr id="41" name="Group 2">
              <a:extLst>
                <a:ext uri="{FF2B5EF4-FFF2-40B4-BE49-F238E27FC236}">
                  <a16:creationId xmlns:a16="http://schemas.microsoft.com/office/drawing/2014/main" id="{F0158094-4C8A-3144-9818-0C1E641DBD7C}"/>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44" name="Freeform 3">
                <a:extLst>
                  <a:ext uri="{FF2B5EF4-FFF2-40B4-BE49-F238E27FC236}">
                    <a16:creationId xmlns:a16="http://schemas.microsoft.com/office/drawing/2014/main" id="{A9923E37-E4CD-6B4B-8F36-570FD72875AE}"/>
                  </a:ext>
                </a:extLst>
              </p:cNvPr>
              <p:cNvSpPr/>
              <p:nvPr/>
            </p:nvSpPr>
            <p:spPr>
              <a:xfrm>
                <a:off x="14167" y="0"/>
                <a:ext cx="6321665" cy="6350000"/>
              </a:xfrm>
              <a:prstGeom prst="roundRect">
                <a:avLst/>
              </a:prstGeom>
              <a:grpFill/>
            </p:spPr>
          </p:sp>
        </p:grpSp>
        <p:grpSp>
          <p:nvGrpSpPr>
            <p:cNvPr id="42" name="Group 4">
              <a:extLst>
                <a:ext uri="{FF2B5EF4-FFF2-40B4-BE49-F238E27FC236}">
                  <a16:creationId xmlns:a16="http://schemas.microsoft.com/office/drawing/2014/main" id="{5CF7128E-1A6F-6D40-82B0-E02D859B2218}"/>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43" name="Freeform 5">
                <a:extLst>
                  <a:ext uri="{FF2B5EF4-FFF2-40B4-BE49-F238E27FC236}">
                    <a16:creationId xmlns:a16="http://schemas.microsoft.com/office/drawing/2014/main" id="{209DC6AD-81E2-3C4C-A5A2-ADD4B93A1A64}"/>
                  </a:ext>
                </a:extLst>
              </p:cNvPr>
              <p:cNvSpPr/>
              <p:nvPr/>
            </p:nvSpPr>
            <p:spPr>
              <a:xfrm>
                <a:off x="14167" y="0"/>
                <a:ext cx="6321665" cy="6350000"/>
              </a:xfrm>
              <a:prstGeom prst="roundRect">
                <a:avLst/>
              </a:prstGeom>
              <a:grpFill/>
            </p:spPr>
          </p:sp>
        </p:grpSp>
      </p:grpSp>
      <p:sp>
        <p:nvSpPr>
          <p:cNvPr id="20" name="Rectangle 19">
            <a:extLst>
              <a:ext uri="{FF2B5EF4-FFF2-40B4-BE49-F238E27FC236}">
                <a16:creationId xmlns:a16="http://schemas.microsoft.com/office/drawing/2014/main" id="{807E6067-9BA7-B344-B972-DDDB546F1617}"/>
              </a:ext>
            </a:extLst>
          </p:cNvPr>
          <p:cNvSpPr/>
          <p:nvPr/>
        </p:nvSpPr>
        <p:spPr>
          <a:xfrm>
            <a:off x="1070683" y="419100"/>
            <a:ext cx="26631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Introduction</a:t>
            </a:r>
          </a:p>
        </p:txBody>
      </p:sp>
    </p:spTree>
    <p:extLst>
      <p:ext uri="{BB962C8B-B14F-4D97-AF65-F5344CB8AC3E}">
        <p14:creationId xmlns:p14="http://schemas.microsoft.com/office/powerpoint/2010/main" val="2896585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4595622" y="3848100"/>
            <a:ext cx="9096753"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Hypothesis</a:t>
            </a:r>
          </a:p>
        </p:txBody>
      </p:sp>
      <p:sp>
        <p:nvSpPr>
          <p:cNvPr id="39" name="Rectangle 38">
            <a:extLst>
              <a:ext uri="{FF2B5EF4-FFF2-40B4-BE49-F238E27FC236}">
                <a16:creationId xmlns:a16="http://schemas.microsoft.com/office/drawing/2014/main" id="{44331103-816D-1A4D-9D58-056828A2203E}"/>
              </a:ext>
            </a:extLst>
          </p:cNvPr>
          <p:cNvSpPr/>
          <p:nvPr/>
        </p:nvSpPr>
        <p:spPr>
          <a:xfrm>
            <a:off x="3124198" y="5143500"/>
            <a:ext cx="12039600" cy="2037481"/>
          </a:xfrm>
          <a:prstGeom prst="rect">
            <a:avLst/>
          </a:prstGeom>
        </p:spPr>
        <p:txBody>
          <a:bodyPr wrap="square" anchor="ctr">
            <a:spAutoFit/>
          </a:bodyPr>
          <a:lstStyle/>
          <a:p>
            <a:pPr algn="ctr">
              <a:lnSpc>
                <a:spcPts val="3919"/>
              </a:lnSpc>
            </a:pPr>
            <a:r>
              <a:rPr lang="en-US" sz="2800" spc="335" dirty="0">
                <a:solidFill>
                  <a:srgbClr val="1D242C"/>
                </a:solidFill>
                <a:latin typeface="Montserrat Light"/>
              </a:rPr>
              <a:t>A machine learning model trained with just the dominant colors extracted from gabbro, diorite, granodiorite, and granite images can provide an effective way to classify these plutonic rocks.</a:t>
            </a:r>
          </a:p>
        </p:txBody>
      </p:sp>
      <p:grpSp>
        <p:nvGrpSpPr>
          <p:cNvPr id="29" name="Picture 30">
            <a:extLst>
              <a:ext uri="{FF2B5EF4-FFF2-40B4-BE49-F238E27FC236}">
                <a16:creationId xmlns:a16="http://schemas.microsoft.com/office/drawing/2014/main" id="{B852EF1D-B778-0F4C-A79E-C9B8892438B2}"/>
              </a:ext>
            </a:extLst>
          </p:cNvPr>
          <p:cNvGrpSpPr>
            <a:grpSpLocks noChangeAspect="1"/>
          </p:cNvGrpSpPr>
          <p:nvPr/>
        </p:nvGrpSpPr>
        <p:grpSpPr>
          <a:xfrm>
            <a:off x="17221200" y="9291237"/>
            <a:ext cx="900000" cy="805263"/>
            <a:chOff x="14454711" y="8725541"/>
            <a:chExt cx="1447800" cy="1295400"/>
          </a:xfrm>
        </p:grpSpPr>
        <p:sp>
          <p:nvSpPr>
            <p:cNvPr id="30" name="Freeform 29">
              <a:extLst>
                <a:ext uri="{FF2B5EF4-FFF2-40B4-BE49-F238E27FC236}">
                  <a16:creationId xmlns:a16="http://schemas.microsoft.com/office/drawing/2014/main" id="{CB77E53C-4C68-344A-A282-BCEDBD130FB8}"/>
                </a:ext>
              </a:extLst>
            </p:cNvPr>
            <p:cNvSpPr/>
            <p:nvPr/>
          </p:nvSpPr>
          <p:spPr>
            <a:xfrm>
              <a:off x="14454711" y="9420041"/>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BC69B79F-A4D4-B64C-859E-E1A334781A70}"/>
                </a:ext>
              </a:extLst>
            </p:cNvPr>
            <p:cNvSpPr/>
            <p:nvPr/>
          </p:nvSpPr>
          <p:spPr>
            <a:xfrm>
              <a:off x="15148890" y="93415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2FD57E6A-16FC-A14C-B0A4-27C92F9CBD14}"/>
                </a:ext>
              </a:extLst>
            </p:cNvPr>
            <p:cNvSpPr/>
            <p:nvPr/>
          </p:nvSpPr>
          <p:spPr>
            <a:xfrm>
              <a:off x="15299110"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4F508705-7ACE-8E47-8D46-7C8D67F7E98A}"/>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grp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grpFill/>
            </p:spPr>
          </p:sp>
        </p:grpSp>
      </p:grpSp>
      <p:sp>
        <p:nvSpPr>
          <p:cNvPr id="15" name="Rectangle 14">
            <a:extLst>
              <a:ext uri="{FF2B5EF4-FFF2-40B4-BE49-F238E27FC236}">
                <a16:creationId xmlns:a16="http://schemas.microsoft.com/office/drawing/2014/main" id="{A642D3EC-C043-B042-8329-840D452C231B}"/>
              </a:ext>
            </a:extLst>
          </p:cNvPr>
          <p:cNvSpPr/>
          <p:nvPr/>
        </p:nvSpPr>
        <p:spPr>
          <a:xfrm>
            <a:off x="1070683" y="419100"/>
            <a:ext cx="26631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Introduction</a:t>
            </a:r>
          </a:p>
        </p:txBody>
      </p:sp>
    </p:spTree>
    <p:extLst>
      <p:ext uri="{BB962C8B-B14F-4D97-AF65-F5344CB8AC3E}">
        <p14:creationId xmlns:p14="http://schemas.microsoft.com/office/powerpoint/2010/main" val="3035697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9982200" y="2360513"/>
            <a:ext cx="5391905" cy="1487587"/>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Theoretical Foundation</a:t>
            </a:r>
          </a:p>
        </p:txBody>
      </p:sp>
      <p:sp>
        <p:nvSpPr>
          <p:cNvPr id="39" name="Rectangle 38">
            <a:extLst>
              <a:ext uri="{FF2B5EF4-FFF2-40B4-BE49-F238E27FC236}">
                <a16:creationId xmlns:a16="http://schemas.microsoft.com/office/drawing/2014/main" id="{44331103-816D-1A4D-9D58-056828A2203E}"/>
              </a:ext>
            </a:extLst>
          </p:cNvPr>
          <p:cNvSpPr/>
          <p:nvPr/>
        </p:nvSpPr>
        <p:spPr>
          <a:xfrm>
            <a:off x="9296400" y="4436054"/>
            <a:ext cx="7143885" cy="1037207"/>
          </a:xfrm>
          <a:prstGeom prst="rect">
            <a:avLst/>
          </a:prstGeom>
        </p:spPr>
        <p:txBody>
          <a:bodyPr wrap="square" anchor="ctr">
            <a:spAutoFit/>
          </a:bodyPr>
          <a:lstStyle/>
          <a:p>
            <a:pPr algn="ctr">
              <a:lnSpc>
                <a:spcPts val="3919"/>
              </a:lnSpc>
            </a:pPr>
            <a:r>
              <a:rPr lang="en-US" sz="2799" spc="335" dirty="0">
                <a:solidFill>
                  <a:srgbClr val="1D242C"/>
                </a:solidFill>
                <a:latin typeface="Montserrat Light"/>
              </a:rPr>
              <a:t>Underpinnings of our Approach </a:t>
            </a:r>
          </a:p>
          <a:p>
            <a:pPr lvl="0" algn="ctr">
              <a:lnSpc>
                <a:spcPts val="3919"/>
              </a:lnSpc>
            </a:pPr>
            <a:r>
              <a:rPr lang="en-US" sz="2799" spc="335" dirty="0">
                <a:solidFill>
                  <a:srgbClr val="1D242C"/>
                </a:solidFill>
                <a:latin typeface="Montserrat Light"/>
              </a:rPr>
              <a:t>Related Work</a:t>
            </a:r>
          </a:p>
        </p:txBody>
      </p:sp>
      <p:pic>
        <p:nvPicPr>
          <p:cNvPr id="43" name="Graphic 42" descr="Badge with solid fill">
            <a:extLst>
              <a:ext uri="{FF2B5EF4-FFF2-40B4-BE49-F238E27FC236}">
                <a16:creationId xmlns:a16="http://schemas.microsoft.com/office/drawing/2014/main" id="{92C955F4-BE96-8B43-BF94-61F7D8B592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772400" y="2028624"/>
            <a:ext cx="1906474" cy="1906474"/>
          </a:xfrm>
          <a:prstGeom prst="rect">
            <a:avLst/>
          </a:prstGeom>
        </p:spPr>
      </p:pic>
      <p:grpSp>
        <p:nvGrpSpPr>
          <p:cNvPr id="82" name="Group 2">
            <a:extLst>
              <a:ext uri="{FF2B5EF4-FFF2-40B4-BE49-F238E27FC236}">
                <a16:creationId xmlns:a16="http://schemas.microsoft.com/office/drawing/2014/main" id="{52D95881-2A00-B540-AF4C-5EE2DDC3DA7D}"/>
              </a:ext>
            </a:extLst>
          </p:cNvPr>
          <p:cNvGrpSpPr>
            <a:grpSpLocks noChangeAspect="1"/>
          </p:cNvGrpSpPr>
          <p:nvPr/>
        </p:nvGrpSpPr>
        <p:grpSpPr>
          <a:xfrm>
            <a:off x="381000" y="419100"/>
            <a:ext cx="1305146" cy="1305146"/>
            <a:chOff x="0" y="0"/>
            <a:chExt cx="6350000" cy="6350000"/>
          </a:xfrm>
          <a:solidFill>
            <a:srgbClr val="A7DFC1">
              <a:alpha val="60784"/>
            </a:srgbClr>
          </a:solidFill>
        </p:grpSpPr>
        <p:sp>
          <p:nvSpPr>
            <p:cNvPr id="83" name="Freeform 3">
              <a:extLst>
                <a:ext uri="{FF2B5EF4-FFF2-40B4-BE49-F238E27FC236}">
                  <a16:creationId xmlns:a16="http://schemas.microsoft.com/office/drawing/2014/main" id="{59703221-C071-F344-A9C8-ED0BAB2169C0}"/>
                </a:ext>
              </a:extLst>
            </p:cNvPr>
            <p:cNvSpPr/>
            <p:nvPr/>
          </p:nvSpPr>
          <p:spPr>
            <a:xfrm>
              <a:off x="14167" y="0"/>
              <a:ext cx="6321665" cy="6350000"/>
            </a:xfrm>
            <a:prstGeom prst="roundRect">
              <a:avLst/>
            </a:prstGeom>
            <a:grpFill/>
          </p:spPr>
        </p:sp>
      </p:grpSp>
      <p:grpSp>
        <p:nvGrpSpPr>
          <p:cNvPr id="84" name="Group 4">
            <a:extLst>
              <a:ext uri="{FF2B5EF4-FFF2-40B4-BE49-F238E27FC236}">
                <a16:creationId xmlns:a16="http://schemas.microsoft.com/office/drawing/2014/main" id="{FE7ACFB0-2A56-1F4B-AEFA-D5B6A3D49756}"/>
              </a:ext>
            </a:extLst>
          </p:cNvPr>
          <p:cNvGrpSpPr>
            <a:grpSpLocks noChangeAspect="1"/>
          </p:cNvGrpSpPr>
          <p:nvPr/>
        </p:nvGrpSpPr>
        <p:grpSpPr>
          <a:xfrm rot="5400000">
            <a:off x="914400" y="1028700"/>
            <a:ext cx="914400" cy="914400"/>
            <a:chOff x="0" y="0"/>
            <a:chExt cx="6350000" cy="6350000"/>
          </a:xfrm>
          <a:solidFill>
            <a:srgbClr val="8BD4AC"/>
          </a:solidFill>
        </p:grpSpPr>
        <p:sp>
          <p:nvSpPr>
            <p:cNvPr id="85" name="Freeform 5">
              <a:extLst>
                <a:ext uri="{FF2B5EF4-FFF2-40B4-BE49-F238E27FC236}">
                  <a16:creationId xmlns:a16="http://schemas.microsoft.com/office/drawing/2014/main" id="{C9767B07-0A91-A547-B0F2-357D8901115B}"/>
                </a:ext>
              </a:extLst>
            </p:cNvPr>
            <p:cNvSpPr/>
            <p:nvPr/>
          </p:nvSpPr>
          <p:spPr>
            <a:xfrm>
              <a:off x="14167" y="0"/>
              <a:ext cx="6321665" cy="6350000"/>
            </a:xfrm>
            <a:prstGeom prst="roundRect">
              <a:avLst/>
            </a:prstGeom>
            <a:grpFill/>
          </p:spPr>
        </p:sp>
      </p:grpSp>
      <p:grpSp>
        <p:nvGrpSpPr>
          <p:cNvPr id="2" name="Picture 12">
            <a:extLst>
              <a:ext uri="{FF2B5EF4-FFF2-40B4-BE49-F238E27FC236}">
                <a16:creationId xmlns:a16="http://schemas.microsoft.com/office/drawing/2014/main" id="{52136773-824E-A947-92E6-06A513C65130}"/>
              </a:ext>
            </a:extLst>
          </p:cNvPr>
          <p:cNvGrpSpPr/>
          <p:nvPr/>
        </p:nvGrpSpPr>
        <p:grpSpPr>
          <a:xfrm>
            <a:off x="2690861" y="4314087"/>
            <a:ext cx="4362287" cy="4333304"/>
            <a:chOff x="4094994" y="5842300"/>
            <a:chExt cx="4362287" cy="4333304"/>
          </a:xfrm>
        </p:grpSpPr>
        <p:sp>
          <p:nvSpPr>
            <p:cNvPr id="3" name="Freeform 2">
              <a:extLst>
                <a:ext uri="{FF2B5EF4-FFF2-40B4-BE49-F238E27FC236}">
                  <a16:creationId xmlns:a16="http://schemas.microsoft.com/office/drawing/2014/main" id="{F8270B39-5B3D-FA4F-91E2-932B55230D8F}"/>
                </a:ext>
              </a:extLst>
            </p:cNvPr>
            <p:cNvSpPr/>
            <p:nvPr/>
          </p:nvSpPr>
          <p:spPr>
            <a:xfrm>
              <a:off x="4625071" y="8853239"/>
              <a:ext cx="3176420" cy="1200437"/>
            </a:xfrm>
            <a:custGeom>
              <a:avLst/>
              <a:gdLst>
                <a:gd name="connsiteX0" fmla="*/ 3176420 w 3176420"/>
                <a:gd name="connsiteY0" fmla="*/ 1200437 h 1200437"/>
                <a:gd name="connsiteX1" fmla="*/ 0 w 3176420"/>
                <a:gd name="connsiteY1" fmla="*/ 1200437 h 1200437"/>
                <a:gd name="connsiteX2" fmla="*/ 0 w 3176420"/>
                <a:gd name="connsiteY2" fmla="*/ 0 h 1200437"/>
                <a:gd name="connsiteX3" fmla="*/ 3176420 w 3176420"/>
                <a:gd name="connsiteY3" fmla="*/ 0 h 1200437"/>
                <a:gd name="connsiteX4" fmla="*/ 3176420 w 3176420"/>
                <a:gd name="connsiteY4" fmla="*/ 1200437 h 1200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6420" h="1200437">
                  <a:moveTo>
                    <a:pt x="3176420" y="1200437"/>
                  </a:moveTo>
                  <a:lnTo>
                    <a:pt x="0" y="1200437"/>
                  </a:lnTo>
                  <a:lnTo>
                    <a:pt x="0" y="0"/>
                  </a:lnTo>
                  <a:lnTo>
                    <a:pt x="3176420" y="0"/>
                  </a:lnTo>
                  <a:lnTo>
                    <a:pt x="3176420" y="1200437"/>
                  </a:lnTo>
                </a:path>
              </a:pathLst>
            </a:custGeom>
            <a:solidFill>
              <a:srgbClr val="CAEDD9">
                <a:alpha val="76471"/>
              </a:srgbClr>
            </a:solidFill>
            <a:ln w="19218" cap="flat">
              <a:noFill/>
              <a:prstDash val="solid"/>
              <a:miter/>
            </a:ln>
          </p:spPr>
          <p:txBody>
            <a:bodyPr rtlCol="0" anchor="ctr"/>
            <a:lstStyle/>
            <a:p>
              <a:endParaRPr lang="en-US" dirty="0"/>
            </a:p>
          </p:txBody>
        </p:sp>
        <p:sp>
          <p:nvSpPr>
            <p:cNvPr id="4" name="Freeform 3">
              <a:extLst>
                <a:ext uri="{FF2B5EF4-FFF2-40B4-BE49-F238E27FC236}">
                  <a16:creationId xmlns:a16="http://schemas.microsoft.com/office/drawing/2014/main" id="{FF62E7C7-A1D9-5B44-8848-DF6DA78B6B69}"/>
                </a:ext>
              </a:extLst>
            </p:cNvPr>
            <p:cNvSpPr/>
            <p:nvPr/>
          </p:nvSpPr>
          <p:spPr>
            <a:xfrm>
              <a:off x="4333438" y="8731311"/>
              <a:ext cx="3653498" cy="1444293"/>
            </a:xfrm>
            <a:custGeom>
              <a:avLst/>
              <a:gdLst>
                <a:gd name="connsiteX0" fmla="*/ 3653499 w 3653498"/>
                <a:gd name="connsiteY0" fmla="*/ 1246016 h 1444293"/>
                <a:gd name="connsiteX1" fmla="*/ 3620411 w 3653498"/>
                <a:gd name="connsiteY1" fmla="*/ 1247362 h 1444293"/>
                <a:gd name="connsiteX2" fmla="*/ 818921 w 3653498"/>
                <a:gd name="connsiteY2" fmla="*/ 1247362 h 1444293"/>
                <a:gd name="connsiteX3" fmla="*/ 408979 w 3653498"/>
                <a:gd name="connsiteY3" fmla="*/ 915617 h 1444293"/>
                <a:gd name="connsiteX4" fmla="*/ 408979 w 3653498"/>
                <a:gd name="connsiteY4" fmla="*/ 528677 h 1444293"/>
                <a:gd name="connsiteX5" fmla="*/ 818921 w 3653498"/>
                <a:gd name="connsiteY5" fmla="*/ 196931 h 1444293"/>
                <a:gd name="connsiteX6" fmla="*/ 3620411 w 3653498"/>
                <a:gd name="connsiteY6" fmla="*/ 196931 h 1444293"/>
                <a:gd name="connsiteX7" fmla="*/ 3653499 w 3653498"/>
                <a:gd name="connsiteY7" fmla="*/ 198278 h 1444293"/>
                <a:gd name="connsiteX8" fmla="*/ 3653499 w 3653498"/>
                <a:gd name="connsiteY8" fmla="*/ 7308 h 1444293"/>
                <a:gd name="connsiteX9" fmla="*/ 3574242 w 3653498"/>
                <a:gd name="connsiteY9" fmla="*/ 0 h 1444293"/>
                <a:gd name="connsiteX10" fmla="*/ 456303 w 3653498"/>
                <a:gd name="connsiteY10" fmla="*/ 0 h 1444293"/>
                <a:gd name="connsiteX11" fmla="*/ 0 w 3653498"/>
                <a:gd name="connsiteY11" fmla="*/ 456174 h 1444293"/>
                <a:gd name="connsiteX12" fmla="*/ 0 w 3653498"/>
                <a:gd name="connsiteY12" fmla="*/ 988120 h 1444293"/>
                <a:gd name="connsiteX13" fmla="*/ 456303 w 3653498"/>
                <a:gd name="connsiteY13" fmla="*/ 1444294 h 1444293"/>
                <a:gd name="connsiteX14" fmla="*/ 3574242 w 3653498"/>
                <a:gd name="connsiteY14" fmla="*/ 1444294 h 1444293"/>
                <a:gd name="connsiteX15" fmla="*/ 3653499 w 3653498"/>
                <a:gd name="connsiteY15" fmla="*/ 1436986 h 1444293"/>
                <a:gd name="connsiteX16" fmla="*/ 3653499 w 3653498"/>
                <a:gd name="connsiteY16" fmla="*/ 1246016 h 144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53498" h="1444293">
                  <a:moveTo>
                    <a:pt x="3653499" y="1246016"/>
                  </a:moveTo>
                  <a:cubicBezTo>
                    <a:pt x="3642533" y="1246785"/>
                    <a:pt x="3631569" y="1247362"/>
                    <a:pt x="3620411" y="1247362"/>
                  </a:cubicBezTo>
                  <a:lnTo>
                    <a:pt x="818921" y="1247362"/>
                  </a:lnTo>
                  <a:cubicBezTo>
                    <a:pt x="592501" y="1247362"/>
                    <a:pt x="408979" y="1098894"/>
                    <a:pt x="408979" y="915617"/>
                  </a:cubicBezTo>
                  <a:lnTo>
                    <a:pt x="408979" y="528677"/>
                  </a:lnTo>
                  <a:cubicBezTo>
                    <a:pt x="408979" y="345400"/>
                    <a:pt x="592501" y="196931"/>
                    <a:pt x="818921" y="196931"/>
                  </a:cubicBezTo>
                  <a:lnTo>
                    <a:pt x="3620411" y="196931"/>
                  </a:lnTo>
                  <a:cubicBezTo>
                    <a:pt x="3631569" y="196931"/>
                    <a:pt x="3642533" y="197508"/>
                    <a:pt x="3653499" y="198278"/>
                  </a:cubicBezTo>
                  <a:lnTo>
                    <a:pt x="3653499" y="7308"/>
                  </a:lnTo>
                  <a:cubicBezTo>
                    <a:pt x="3627721" y="2692"/>
                    <a:pt x="3601366" y="0"/>
                    <a:pt x="3574242" y="0"/>
                  </a:cubicBezTo>
                  <a:lnTo>
                    <a:pt x="456303" y="0"/>
                  </a:lnTo>
                  <a:cubicBezTo>
                    <a:pt x="204297" y="0"/>
                    <a:pt x="0" y="204047"/>
                    <a:pt x="0" y="456174"/>
                  </a:cubicBezTo>
                  <a:lnTo>
                    <a:pt x="0" y="988120"/>
                  </a:lnTo>
                  <a:cubicBezTo>
                    <a:pt x="0" y="1240054"/>
                    <a:pt x="204297" y="1444294"/>
                    <a:pt x="456303" y="1444294"/>
                  </a:cubicBezTo>
                  <a:lnTo>
                    <a:pt x="3574242" y="1444294"/>
                  </a:lnTo>
                  <a:cubicBezTo>
                    <a:pt x="3601366" y="1444294"/>
                    <a:pt x="3627721" y="1441601"/>
                    <a:pt x="3653499" y="1436986"/>
                  </a:cubicBezTo>
                  <a:lnTo>
                    <a:pt x="3653499" y="1246016"/>
                  </a:lnTo>
                </a:path>
              </a:pathLst>
            </a:custGeom>
            <a:solidFill>
              <a:srgbClr val="8BD4AC"/>
            </a:solidFill>
            <a:ln w="19218"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ACF16BF9-106F-B641-B4E1-959156FC0FCC}"/>
                </a:ext>
              </a:extLst>
            </p:cNvPr>
            <p:cNvSpPr/>
            <p:nvPr/>
          </p:nvSpPr>
          <p:spPr>
            <a:xfrm>
              <a:off x="5095609" y="7408753"/>
              <a:ext cx="3176420" cy="1200436"/>
            </a:xfrm>
            <a:custGeom>
              <a:avLst/>
              <a:gdLst>
                <a:gd name="connsiteX0" fmla="*/ 3176420 w 3176420"/>
                <a:gd name="connsiteY0" fmla="*/ 1200437 h 1200436"/>
                <a:gd name="connsiteX1" fmla="*/ 0 w 3176420"/>
                <a:gd name="connsiteY1" fmla="*/ 1200437 h 1200436"/>
                <a:gd name="connsiteX2" fmla="*/ 0 w 3176420"/>
                <a:gd name="connsiteY2" fmla="*/ 0 h 1200436"/>
                <a:gd name="connsiteX3" fmla="*/ 3176420 w 3176420"/>
                <a:gd name="connsiteY3" fmla="*/ 0 h 1200436"/>
                <a:gd name="connsiteX4" fmla="*/ 3176420 w 3176420"/>
                <a:gd name="connsiteY4" fmla="*/ 1200437 h 1200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6420" h="1200436">
                  <a:moveTo>
                    <a:pt x="3176420" y="1200437"/>
                  </a:moveTo>
                  <a:lnTo>
                    <a:pt x="0" y="1200437"/>
                  </a:lnTo>
                  <a:lnTo>
                    <a:pt x="0" y="0"/>
                  </a:lnTo>
                  <a:lnTo>
                    <a:pt x="3176420" y="0"/>
                  </a:lnTo>
                  <a:lnTo>
                    <a:pt x="3176420" y="1200437"/>
                  </a:lnTo>
                </a:path>
              </a:pathLst>
            </a:custGeom>
            <a:solidFill>
              <a:srgbClr val="CAEDD9">
                <a:alpha val="45882"/>
              </a:srgbClr>
            </a:solidFill>
            <a:ln w="19218"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24D7FE87-E466-0744-A7DB-1E63E38E2955}"/>
                </a:ext>
              </a:extLst>
            </p:cNvPr>
            <p:cNvSpPr/>
            <p:nvPr/>
          </p:nvSpPr>
          <p:spPr>
            <a:xfrm>
              <a:off x="4803976" y="7286825"/>
              <a:ext cx="3653306" cy="1444486"/>
            </a:xfrm>
            <a:custGeom>
              <a:avLst/>
              <a:gdLst>
                <a:gd name="connsiteX0" fmla="*/ 3653306 w 3653306"/>
                <a:gd name="connsiteY0" fmla="*/ 1246016 h 1444486"/>
                <a:gd name="connsiteX1" fmla="*/ 3620411 w 3653306"/>
                <a:gd name="connsiteY1" fmla="*/ 1247362 h 1444486"/>
                <a:gd name="connsiteX2" fmla="*/ 818921 w 3653306"/>
                <a:gd name="connsiteY2" fmla="*/ 1247362 h 1444486"/>
                <a:gd name="connsiteX3" fmla="*/ 408787 w 3653306"/>
                <a:gd name="connsiteY3" fmla="*/ 915617 h 1444486"/>
                <a:gd name="connsiteX4" fmla="*/ 408787 w 3653306"/>
                <a:gd name="connsiteY4" fmla="*/ 528677 h 1444486"/>
                <a:gd name="connsiteX5" fmla="*/ 818921 w 3653306"/>
                <a:gd name="connsiteY5" fmla="*/ 196931 h 1444486"/>
                <a:gd name="connsiteX6" fmla="*/ 3620411 w 3653306"/>
                <a:gd name="connsiteY6" fmla="*/ 196931 h 1444486"/>
                <a:gd name="connsiteX7" fmla="*/ 3653306 w 3653306"/>
                <a:gd name="connsiteY7" fmla="*/ 198278 h 1444486"/>
                <a:gd name="connsiteX8" fmla="*/ 3653306 w 3653306"/>
                <a:gd name="connsiteY8" fmla="*/ 7308 h 1444486"/>
                <a:gd name="connsiteX9" fmla="*/ 3574049 w 3653306"/>
                <a:gd name="connsiteY9" fmla="*/ 0 h 1444486"/>
                <a:gd name="connsiteX10" fmla="*/ 456302 w 3653306"/>
                <a:gd name="connsiteY10" fmla="*/ 0 h 1444486"/>
                <a:gd name="connsiteX11" fmla="*/ 0 w 3653306"/>
                <a:gd name="connsiteY11" fmla="*/ 456174 h 1444486"/>
                <a:gd name="connsiteX12" fmla="*/ 0 w 3653306"/>
                <a:gd name="connsiteY12" fmla="*/ 988312 h 1444486"/>
                <a:gd name="connsiteX13" fmla="*/ 456302 w 3653306"/>
                <a:gd name="connsiteY13" fmla="*/ 1444486 h 1444486"/>
                <a:gd name="connsiteX14" fmla="*/ 3574049 w 3653306"/>
                <a:gd name="connsiteY14" fmla="*/ 1444486 h 1444486"/>
                <a:gd name="connsiteX15" fmla="*/ 3653306 w 3653306"/>
                <a:gd name="connsiteY15" fmla="*/ 1436986 h 1444486"/>
                <a:gd name="connsiteX16" fmla="*/ 3653306 w 3653306"/>
                <a:gd name="connsiteY16" fmla="*/ 1246016 h 1444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53306" h="1444486">
                  <a:moveTo>
                    <a:pt x="3653306" y="1246016"/>
                  </a:moveTo>
                  <a:cubicBezTo>
                    <a:pt x="3642534" y="1246785"/>
                    <a:pt x="3631568" y="1247362"/>
                    <a:pt x="3620411" y="1247362"/>
                  </a:cubicBezTo>
                  <a:lnTo>
                    <a:pt x="818921" y="1247362"/>
                  </a:lnTo>
                  <a:cubicBezTo>
                    <a:pt x="592308" y="1247362"/>
                    <a:pt x="408787" y="1098894"/>
                    <a:pt x="408787" y="915617"/>
                  </a:cubicBezTo>
                  <a:lnTo>
                    <a:pt x="408787" y="528677"/>
                  </a:lnTo>
                  <a:cubicBezTo>
                    <a:pt x="408787" y="345400"/>
                    <a:pt x="592308" y="196931"/>
                    <a:pt x="818921" y="196931"/>
                  </a:cubicBezTo>
                  <a:lnTo>
                    <a:pt x="3620411" y="196931"/>
                  </a:lnTo>
                  <a:cubicBezTo>
                    <a:pt x="3631568" y="196931"/>
                    <a:pt x="3642534" y="197509"/>
                    <a:pt x="3653306" y="198278"/>
                  </a:cubicBezTo>
                  <a:lnTo>
                    <a:pt x="3653306" y="7308"/>
                  </a:lnTo>
                  <a:cubicBezTo>
                    <a:pt x="3627529" y="2692"/>
                    <a:pt x="3601174" y="0"/>
                    <a:pt x="3574049" y="0"/>
                  </a:cubicBezTo>
                  <a:lnTo>
                    <a:pt x="456302" y="0"/>
                  </a:lnTo>
                  <a:cubicBezTo>
                    <a:pt x="204297" y="0"/>
                    <a:pt x="0" y="204047"/>
                    <a:pt x="0" y="456174"/>
                  </a:cubicBezTo>
                  <a:lnTo>
                    <a:pt x="0" y="988312"/>
                  </a:lnTo>
                  <a:cubicBezTo>
                    <a:pt x="0" y="1240246"/>
                    <a:pt x="204297" y="1444486"/>
                    <a:pt x="456302" y="1444486"/>
                  </a:cubicBezTo>
                  <a:lnTo>
                    <a:pt x="3574049" y="1444486"/>
                  </a:lnTo>
                  <a:cubicBezTo>
                    <a:pt x="3601174" y="1444486"/>
                    <a:pt x="3627529" y="1441601"/>
                    <a:pt x="3653306" y="1436986"/>
                  </a:cubicBezTo>
                  <a:lnTo>
                    <a:pt x="3653306" y="1246016"/>
                  </a:lnTo>
                </a:path>
              </a:pathLst>
            </a:custGeom>
            <a:solidFill>
              <a:srgbClr val="ACE1C4"/>
            </a:solidFill>
            <a:ln w="19218"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C16CBA3D-74D6-9244-84A7-6357EF6EF2E2}"/>
                </a:ext>
              </a:extLst>
            </p:cNvPr>
            <p:cNvSpPr/>
            <p:nvPr/>
          </p:nvSpPr>
          <p:spPr>
            <a:xfrm>
              <a:off x="4280343" y="5964267"/>
              <a:ext cx="3176420" cy="1200629"/>
            </a:xfrm>
            <a:custGeom>
              <a:avLst/>
              <a:gdLst>
                <a:gd name="connsiteX0" fmla="*/ 0 w 3176420"/>
                <a:gd name="connsiteY0" fmla="*/ 1200630 h 1200629"/>
                <a:gd name="connsiteX1" fmla="*/ 3176420 w 3176420"/>
                <a:gd name="connsiteY1" fmla="*/ 1200630 h 1200629"/>
                <a:gd name="connsiteX2" fmla="*/ 3176420 w 3176420"/>
                <a:gd name="connsiteY2" fmla="*/ 0 h 1200629"/>
                <a:gd name="connsiteX3" fmla="*/ 0 w 3176420"/>
                <a:gd name="connsiteY3" fmla="*/ 0 h 1200629"/>
                <a:gd name="connsiteX4" fmla="*/ 0 w 3176420"/>
                <a:gd name="connsiteY4" fmla="*/ 1200630 h 1200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6420" h="1200629">
                  <a:moveTo>
                    <a:pt x="0" y="1200630"/>
                  </a:moveTo>
                  <a:lnTo>
                    <a:pt x="3176420" y="1200630"/>
                  </a:lnTo>
                  <a:lnTo>
                    <a:pt x="3176420" y="0"/>
                  </a:lnTo>
                  <a:lnTo>
                    <a:pt x="0" y="0"/>
                  </a:lnTo>
                  <a:lnTo>
                    <a:pt x="0" y="1200630"/>
                  </a:lnTo>
                </a:path>
              </a:pathLst>
            </a:custGeom>
            <a:solidFill>
              <a:srgbClr val="CAEDD9">
                <a:alpha val="78824"/>
              </a:srgbClr>
            </a:solidFill>
            <a:ln w="19218"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9361639C-5485-124B-950D-6191694BA4AC}"/>
                </a:ext>
              </a:extLst>
            </p:cNvPr>
            <p:cNvSpPr/>
            <p:nvPr/>
          </p:nvSpPr>
          <p:spPr>
            <a:xfrm>
              <a:off x="4094994" y="5842300"/>
              <a:ext cx="3653402" cy="1444524"/>
            </a:xfrm>
            <a:custGeom>
              <a:avLst/>
              <a:gdLst>
                <a:gd name="connsiteX0" fmla="*/ 0 w 3653402"/>
                <a:gd name="connsiteY0" fmla="*/ 1246054 h 1444524"/>
                <a:gd name="connsiteX1" fmla="*/ 32992 w 3653402"/>
                <a:gd name="connsiteY1" fmla="*/ 1247401 h 1444524"/>
                <a:gd name="connsiteX2" fmla="*/ 2834674 w 3653402"/>
                <a:gd name="connsiteY2" fmla="*/ 1247401 h 1444524"/>
                <a:gd name="connsiteX3" fmla="*/ 3244616 w 3653402"/>
                <a:gd name="connsiteY3" fmla="*/ 915655 h 1444524"/>
                <a:gd name="connsiteX4" fmla="*/ 3244616 w 3653402"/>
                <a:gd name="connsiteY4" fmla="*/ 528715 h 1444524"/>
                <a:gd name="connsiteX5" fmla="*/ 2834674 w 3653402"/>
                <a:gd name="connsiteY5" fmla="*/ 196970 h 1444524"/>
                <a:gd name="connsiteX6" fmla="*/ 32992 w 3653402"/>
                <a:gd name="connsiteY6" fmla="*/ 196970 h 1444524"/>
                <a:gd name="connsiteX7" fmla="*/ 0 w 3653402"/>
                <a:gd name="connsiteY7" fmla="*/ 198316 h 1444524"/>
                <a:gd name="connsiteX8" fmla="*/ 0 w 3653402"/>
                <a:gd name="connsiteY8" fmla="*/ 7346 h 1444524"/>
                <a:gd name="connsiteX9" fmla="*/ 79353 w 3653402"/>
                <a:gd name="connsiteY9" fmla="*/ 0 h 1444524"/>
                <a:gd name="connsiteX10" fmla="*/ 3197100 w 3653402"/>
                <a:gd name="connsiteY10" fmla="*/ 0 h 1444524"/>
                <a:gd name="connsiteX11" fmla="*/ 3653403 w 3653402"/>
                <a:gd name="connsiteY11" fmla="*/ 456212 h 1444524"/>
                <a:gd name="connsiteX12" fmla="*/ 3653403 w 3653402"/>
                <a:gd name="connsiteY12" fmla="*/ 988351 h 1444524"/>
                <a:gd name="connsiteX13" fmla="*/ 3197100 w 3653402"/>
                <a:gd name="connsiteY13" fmla="*/ 1444525 h 1444524"/>
                <a:gd name="connsiteX14" fmla="*/ 79353 w 3653402"/>
                <a:gd name="connsiteY14" fmla="*/ 1444525 h 1444524"/>
                <a:gd name="connsiteX15" fmla="*/ 0 w 3653402"/>
                <a:gd name="connsiteY15" fmla="*/ 1437024 h 1444524"/>
                <a:gd name="connsiteX16" fmla="*/ 0 w 3653402"/>
                <a:gd name="connsiteY16" fmla="*/ 1246054 h 144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53402" h="1444524">
                  <a:moveTo>
                    <a:pt x="0" y="1246054"/>
                  </a:moveTo>
                  <a:cubicBezTo>
                    <a:pt x="10888" y="1246824"/>
                    <a:pt x="21834" y="1247401"/>
                    <a:pt x="32992" y="1247401"/>
                  </a:cubicBezTo>
                  <a:lnTo>
                    <a:pt x="2834674" y="1247401"/>
                  </a:lnTo>
                  <a:cubicBezTo>
                    <a:pt x="3061094" y="1247401"/>
                    <a:pt x="3244616" y="1098933"/>
                    <a:pt x="3244616" y="915655"/>
                  </a:cubicBezTo>
                  <a:lnTo>
                    <a:pt x="3244616" y="528715"/>
                  </a:lnTo>
                  <a:cubicBezTo>
                    <a:pt x="3244616" y="345438"/>
                    <a:pt x="3061094" y="196970"/>
                    <a:pt x="2834674" y="196970"/>
                  </a:cubicBezTo>
                  <a:lnTo>
                    <a:pt x="32992" y="196970"/>
                  </a:lnTo>
                  <a:cubicBezTo>
                    <a:pt x="21834" y="196970"/>
                    <a:pt x="10888" y="197547"/>
                    <a:pt x="0" y="198316"/>
                  </a:cubicBezTo>
                  <a:lnTo>
                    <a:pt x="0" y="7346"/>
                  </a:lnTo>
                  <a:cubicBezTo>
                    <a:pt x="25682" y="2923"/>
                    <a:pt x="52229" y="0"/>
                    <a:pt x="79353" y="0"/>
                  </a:cubicBezTo>
                  <a:lnTo>
                    <a:pt x="3197100" y="0"/>
                  </a:lnTo>
                  <a:cubicBezTo>
                    <a:pt x="3449105" y="0"/>
                    <a:pt x="3653403" y="204278"/>
                    <a:pt x="3653403" y="456212"/>
                  </a:cubicBezTo>
                  <a:lnTo>
                    <a:pt x="3653403" y="988351"/>
                  </a:lnTo>
                  <a:cubicBezTo>
                    <a:pt x="3653403" y="1240285"/>
                    <a:pt x="3449105" y="1444525"/>
                    <a:pt x="3197100" y="1444525"/>
                  </a:cubicBezTo>
                  <a:lnTo>
                    <a:pt x="79353" y="1444525"/>
                  </a:lnTo>
                  <a:cubicBezTo>
                    <a:pt x="52229" y="1444525"/>
                    <a:pt x="25682" y="1441640"/>
                    <a:pt x="0" y="1437024"/>
                  </a:cubicBezTo>
                  <a:lnTo>
                    <a:pt x="0" y="1246054"/>
                  </a:lnTo>
                </a:path>
              </a:pathLst>
            </a:custGeom>
            <a:solidFill>
              <a:srgbClr val="8BD4AC"/>
            </a:solidFill>
            <a:ln w="19218" cap="flat">
              <a:noFill/>
              <a:prstDash val="solid"/>
              <a:miter/>
            </a:ln>
          </p:spPr>
          <p:txBody>
            <a:bodyPr rtlCol="0" anchor="ctr"/>
            <a:lstStyle/>
            <a:p>
              <a:endParaRPr lang="en-US"/>
            </a:p>
          </p:txBody>
        </p:sp>
      </p:grpSp>
      <p:grpSp>
        <p:nvGrpSpPr>
          <p:cNvPr id="10" name="Picture 30">
            <a:extLst>
              <a:ext uri="{FF2B5EF4-FFF2-40B4-BE49-F238E27FC236}">
                <a16:creationId xmlns:a16="http://schemas.microsoft.com/office/drawing/2014/main" id="{66CA8DA6-C9F8-434C-BA38-03D29B9A0F6B}"/>
              </a:ext>
            </a:extLst>
          </p:cNvPr>
          <p:cNvGrpSpPr/>
          <p:nvPr/>
        </p:nvGrpSpPr>
        <p:grpSpPr>
          <a:xfrm>
            <a:off x="16687800" y="8801100"/>
            <a:ext cx="1295400" cy="1286700"/>
            <a:chOff x="14454711" y="8725541"/>
            <a:chExt cx="1295400" cy="1286700"/>
          </a:xfrm>
        </p:grpSpPr>
        <p:sp>
          <p:nvSpPr>
            <p:cNvPr id="11" name="Freeform 10">
              <a:extLst>
                <a:ext uri="{FF2B5EF4-FFF2-40B4-BE49-F238E27FC236}">
                  <a16:creationId xmlns:a16="http://schemas.microsoft.com/office/drawing/2014/main" id="{5836C131-3F5F-AA48-B4A8-B644A95819E5}"/>
                </a:ext>
              </a:extLst>
            </p:cNvPr>
            <p:cNvSpPr/>
            <p:nvPr/>
          </p:nvSpPr>
          <p:spPr>
            <a:xfrm>
              <a:off x="14454711" y="9411341"/>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dirty="0"/>
            </a:p>
          </p:txBody>
        </p:sp>
        <p:sp>
          <p:nvSpPr>
            <p:cNvPr id="12" name="Freeform 11">
              <a:extLst>
                <a:ext uri="{FF2B5EF4-FFF2-40B4-BE49-F238E27FC236}">
                  <a16:creationId xmlns:a16="http://schemas.microsoft.com/office/drawing/2014/main" id="{66037E09-EB32-DB46-9BA9-C1944A0258F8}"/>
                </a:ext>
              </a:extLst>
            </p:cNvPr>
            <p:cNvSpPr/>
            <p:nvPr/>
          </p:nvSpPr>
          <p:spPr>
            <a:xfrm>
              <a:off x="15148890" y="93415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43DCB9F3-773E-CA46-B86E-4EE54AD7D553}"/>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F2049809-460D-5246-A952-32B97D3B75D0}"/>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Tree>
    <p:extLst>
      <p:ext uri="{BB962C8B-B14F-4D97-AF65-F5344CB8AC3E}">
        <p14:creationId xmlns:p14="http://schemas.microsoft.com/office/powerpoint/2010/main" val="40428208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564</TotalTime>
  <Words>749</Words>
  <Application>Microsoft Macintosh PowerPoint</Application>
  <PresentationFormat>Custom</PresentationFormat>
  <Paragraphs>123</Paragraphs>
  <Slides>23</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Calibri Light</vt:lpstr>
      <vt:lpstr>Montserrat</vt:lpstr>
      <vt:lpstr>Montserrat Classic Bold</vt:lpstr>
      <vt:lpstr>Calibri</vt:lpstr>
      <vt:lpstr>Arial</vt:lpstr>
      <vt:lpstr>Montserrat Light</vt:lpstr>
      <vt:lpstr>Montserrat Light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Colorful Simple Science Class Education Presentation</dc:title>
  <cp:lastModifiedBy>Sarah Hernández</cp:lastModifiedBy>
  <cp:revision>171</cp:revision>
  <dcterms:created xsi:type="dcterms:W3CDTF">2006-08-16T00:00:00Z</dcterms:created>
  <dcterms:modified xsi:type="dcterms:W3CDTF">2021-03-19T13:04:41Z</dcterms:modified>
  <dc:identifier>DAEYMNJrd2Q</dc:identifier>
</cp:coreProperties>
</file>